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4" r:id="rId5"/>
    <p:sldId id="259" r:id="rId6"/>
    <p:sldId id="265" r:id="rId7"/>
    <p:sldId id="266" r:id="rId8"/>
    <p:sldId id="260" r:id="rId9"/>
    <p:sldId id="261" r:id="rId10"/>
    <p:sldId id="267" r:id="rId11"/>
    <p:sldId id="262"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263" r:id="rId57"/>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45A6FE-5144-42F4-8ABF-E529DEB09FCA}" v="182" dt="2025-02-26T08:57:48.46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2" d="100"/>
          <a:sy n="52"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DANT DESHPANDE" userId="530f2cf1489b92b4" providerId="LiveId" clId="{B145A6FE-5144-42F4-8ABF-E529DEB09FCA}"/>
    <pc:docChg chg="undo redo custSel addSld delSld modSld">
      <pc:chgData name="VEDANT DESHPANDE" userId="530f2cf1489b92b4" providerId="LiveId" clId="{B145A6FE-5144-42F4-8ABF-E529DEB09FCA}" dt="2025-02-26T08:58:33.494" v="1654" actId="1076"/>
      <pc:docMkLst>
        <pc:docMk/>
      </pc:docMkLst>
      <pc:sldChg chg="modSp mod">
        <pc:chgData name="VEDANT DESHPANDE" userId="530f2cf1489b92b4" providerId="LiveId" clId="{B145A6FE-5144-42F4-8ABF-E529DEB09FCA}" dt="2025-02-26T05:45:39.594" v="3" actId="115"/>
        <pc:sldMkLst>
          <pc:docMk/>
          <pc:sldMk cId="0" sldId="256"/>
        </pc:sldMkLst>
        <pc:spChg chg="mod">
          <ac:chgData name="VEDANT DESHPANDE" userId="530f2cf1489b92b4" providerId="LiveId" clId="{B145A6FE-5144-42F4-8ABF-E529DEB09FCA}" dt="2025-02-26T05:45:39.594" v="3" actId="115"/>
          <ac:spMkLst>
            <pc:docMk/>
            <pc:sldMk cId="0" sldId="256"/>
            <ac:spMk id="8" creationId="{00000000-0000-0000-0000-000000000000}"/>
          </ac:spMkLst>
        </pc:spChg>
      </pc:sldChg>
      <pc:sldChg chg="addSp delSp modSp mod">
        <pc:chgData name="VEDANT DESHPANDE" userId="530f2cf1489b92b4" providerId="LiveId" clId="{B145A6FE-5144-42F4-8ABF-E529DEB09FCA}" dt="2025-02-26T07:14:32.224" v="514" actId="20577"/>
        <pc:sldMkLst>
          <pc:docMk/>
          <pc:sldMk cId="0" sldId="257"/>
        </pc:sldMkLst>
        <pc:spChg chg="mod">
          <ac:chgData name="VEDANT DESHPANDE" userId="530f2cf1489b92b4" providerId="LiveId" clId="{B145A6FE-5144-42F4-8ABF-E529DEB09FCA}" dt="2025-02-26T07:14:32.224" v="514" actId="20577"/>
          <ac:spMkLst>
            <pc:docMk/>
            <pc:sldMk cId="0" sldId="257"/>
            <ac:spMk id="8" creationId="{00000000-0000-0000-0000-000000000000}"/>
          </ac:spMkLst>
        </pc:spChg>
        <pc:spChg chg="add">
          <ac:chgData name="VEDANT DESHPANDE" userId="530f2cf1489b92b4" providerId="LiveId" clId="{B145A6FE-5144-42F4-8ABF-E529DEB09FCA}" dt="2025-02-26T05:47:47.093" v="9"/>
          <ac:spMkLst>
            <pc:docMk/>
            <pc:sldMk cId="0" sldId="257"/>
            <ac:spMk id="9" creationId="{FBE9CCE1-0605-EE14-16E0-3CCBA62C9EF0}"/>
          </ac:spMkLst>
        </pc:spChg>
        <pc:spChg chg="add del mod">
          <ac:chgData name="VEDANT DESHPANDE" userId="530f2cf1489b92b4" providerId="LiveId" clId="{B145A6FE-5144-42F4-8ABF-E529DEB09FCA}" dt="2025-02-26T05:49:02.742" v="50"/>
          <ac:spMkLst>
            <pc:docMk/>
            <pc:sldMk cId="0" sldId="257"/>
            <ac:spMk id="10" creationId="{C35E54FA-ABB0-CBEC-CE11-E3703FD80A2A}"/>
          </ac:spMkLst>
        </pc:spChg>
        <pc:spChg chg="add del mod">
          <ac:chgData name="VEDANT DESHPANDE" userId="530f2cf1489b92b4" providerId="LiveId" clId="{B145A6FE-5144-42F4-8ABF-E529DEB09FCA}" dt="2025-02-26T05:49:02.742" v="48"/>
          <ac:spMkLst>
            <pc:docMk/>
            <pc:sldMk cId="0" sldId="257"/>
            <ac:spMk id="11" creationId="{9F979B67-63D4-8775-D563-A8B8C45709BF}"/>
          </ac:spMkLst>
        </pc:spChg>
        <pc:spChg chg="add del mod">
          <ac:chgData name="VEDANT DESHPANDE" userId="530f2cf1489b92b4" providerId="LiveId" clId="{B145A6FE-5144-42F4-8ABF-E529DEB09FCA}" dt="2025-02-26T05:49:02.742" v="46"/>
          <ac:spMkLst>
            <pc:docMk/>
            <pc:sldMk cId="0" sldId="257"/>
            <ac:spMk id="12" creationId="{CD2EADCD-E543-AE94-3F9A-4120EA553E52}"/>
          </ac:spMkLst>
        </pc:spChg>
        <pc:spChg chg="add del mod">
          <ac:chgData name="VEDANT DESHPANDE" userId="530f2cf1489b92b4" providerId="LiveId" clId="{B145A6FE-5144-42F4-8ABF-E529DEB09FCA}" dt="2025-02-26T05:49:02.741" v="42"/>
          <ac:spMkLst>
            <pc:docMk/>
            <pc:sldMk cId="0" sldId="257"/>
            <ac:spMk id="13" creationId="{759D9895-D7FA-82A2-1C43-18C17C54EB63}"/>
          </ac:spMkLst>
        </pc:spChg>
        <pc:spChg chg="mod">
          <ac:chgData name="VEDANT DESHPANDE" userId="530f2cf1489b92b4" providerId="LiveId" clId="{B145A6FE-5144-42F4-8ABF-E529DEB09FCA}" dt="2025-02-26T06:00:52.720" v="194" actId="1076"/>
          <ac:spMkLst>
            <pc:docMk/>
            <pc:sldMk cId="0" sldId="257"/>
            <ac:spMk id="23" creationId="{F927A903-F1C3-976B-68AC-5BF39E4B6719}"/>
          </ac:spMkLst>
        </pc:spChg>
        <pc:spChg chg="mod">
          <ac:chgData name="VEDANT DESHPANDE" userId="530f2cf1489b92b4" providerId="LiveId" clId="{B145A6FE-5144-42F4-8ABF-E529DEB09FCA}" dt="2025-02-26T06:00:56.088" v="195" actId="1076"/>
          <ac:spMkLst>
            <pc:docMk/>
            <pc:sldMk cId="0" sldId="257"/>
            <ac:spMk id="24" creationId="{2AE9F0E6-C72A-A02D-DEE2-1CD6802915BD}"/>
          </ac:spMkLst>
        </pc:spChg>
        <pc:spChg chg="add del mod">
          <ac:chgData name="VEDANT DESHPANDE" userId="530f2cf1489b92b4" providerId="LiveId" clId="{B145A6FE-5144-42F4-8ABF-E529DEB09FCA}" dt="2025-02-26T05:49:02.742" v="44"/>
          <ac:spMkLst>
            <pc:docMk/>
            <pc:sldMk cId="0" sldId="257"/>
            <ac:spMk id="25" creationId="{56A4D3A4-63AD-8D52-1F88-00B7638AA800}"/>
          </ac:spMkLst>
        </pc:spChg>
        <pc:spChg chg="add mod">
          <ac:chgData name="VEDANT DESHPANDE" userId="530f2cf1489b92b4" providerId="LiveId" clId="{B145A6FE-5144-42F4-8ABF-E529DEB09FCA}" dt="2025-02-26T05:48:29.546" v="25"/>
          <ac:spMkLst>
            <pc:docMk/>
            <pc:sldMk cId="0" sldId="257"/>
            <ac:spMk id="26" creationId="{F055DDA3-A3E5-4F29-244D-D4180FB04326}"/>
          </ac:spMkLst>
        </pc:spChg>
        <pc:spChg chg="add mod">
          <ac:chgData name="VEDANT DESHPANDE" userId="530f2cf1489b92b4" providerId="LiveId" clId="{B145A6FE-5144-42F4-8ABF-E529DEB09FCA}" dt="2025-02-26T05:48:29.228" v="24"/>
          <ac:spMkLst>
            <pc:docMk/>
            <pc:sldMk cId="0" sldId="257"/>
            <ac:spMk id="27" creationId="{F0FB6457-F622-8E15-89C4-0111B43ED204}"/>
          </ac:spMkLst>
        </pc:spChg>
        <pc:spChg chg="add del mod">
          <ac:chgData name="VEDANT DESHPANDE" userId="530f2cf1489b92b4" providerId="LiveId" clId="{B145A6FE-5144-42F4-8ABF-E529DEB09FCA}" dt="2025-02-26T05:49:19.443" v="54"/>
          <ac:spMkLst>
            <pc:docMk/>
            <pc:sldMk cId="0" sldId="257"/>
            <ac:spMk id="28" creationId="{59BA0E9E-1ABB-51E9-F960-0A7CC20B7C7C}"/>
          </ac:spMkLst>
        </pc:spChg>
        <pc:spChg chg="add del mod">
          <ac:chgData name="VEDANT DESHPANDE" userId="530f2cf1489b92b4" providerId="LiveId" clId="{B145A6FE-5144-42F4-8ABF-E529DEB09FCA}" dt="2025-02-26T05:49:37.059" v="61"/>
          <ac:spMkLst>
            <pc:docMk/>
            <pc:sldMk cId="0" sldId="257"/>
            <ac:spMk id="29" creationId="{EFC2AB06-2995-08E0-8BE9-CAC4D94695E2}"/>
          </ac:spMkLst>
        </pc:spChg>
        <pc:spChg chg="add del mod">
          <ac:chgData name="VEDANT DESHPANDE" userId="530f2cf1489b92b4" providerId="LiveId" clId="{B145A6FE-5144-42F4-8ABF-E529DEB09FCA}" dt="2025-02-26T05:49:37.059" v="63"/>
          <ac:spMkLst>
            <pc:docMk/>
            <pc:sldMk cId="0" sldId="257"/>
            <ac:spMk id="30" creationId="{48FD0393-CE8B-A4EF-45EB-3FE2F3BF435F}"/>
          </ac:spMkLst>
        </pc:spChg>
        <pc:spChg chg="add del mod">
          <ac:chgData name="VEDANT DESHPANDE" userId="530f2cf1489b92b4" providerId="LiveId" clId="{B145A6FE-5144-42F4-8ABF-E529DEB09FCA}" dt="2025-02-26T05:49:42.218" v="67"/>
          <ac:spMkLst>
            <pc:docMk/>
            <pc:sldMk cId="0" sldId="257"/>
            <ac:spMk id="31" creationId="{845BE575-D091-A41A-36E6-B1DB16C6C3F5}"/>
          </ac:spMkLst>
        </pc:spChg>
        <pc:spChg chg="add del mod">
          <ac:chgData name="VEDANT DESHPANDE" userId="530f2cf1489b92b4" providerId="LiveId" clId="{B145A6FE-5144-42F4-8ABF-E529DEB09FCA}" dt="2025-02-26T05:50:15.661" v="88"/>
          <ac:spMkLst>
            <pc:docMk/>
            <pc:sldMk cId="0" sldId="257"/>
            <ac:spMk id="32" creationId="{77CCD820-5531-3B7F-5541-C15249F4857C}"/>
          </ac:spMkLst>
        </pc:spChg>
        <pc:picChg chg="mod">
          <ac:chgData name="VEDANT DESHPANDE" userId="530f2cf1489b92b4" providerId="LiveId" clId="{B145A6FE-5144-42F4-8ABF-E529DEB09FCA}" dt="2025-02-26T06:01:02.968" v="196" actId="1076"/>
          <ac:picMkLst>
            <pc:docMk/>
            <pc:sldMk cId="0" sldId="257"/>
            <ac:picMk id="22" creationId="{00000000-0000-0000-0000-000000000000}"/>
          </ac:picMkLst>
        </pc:picChg>
      </pc:sldChg>
      <pc:sldChg chg="modSp mod">
        <pc:chgData name="VEDANT DESHPANDE" userId="530f2cf1489b92b4" providerId="LiveId" clId="{B145A6FE-5144-42F4-8ABF-E529DEB09FCA}" dt="2025-02-26T07:14:00.144" v="502" actId="20577"/>
        <pc:sldMkLst>
          <pc:docMk/>
          <pc:sldMk cId="0" sldId="258"/>
        </pc:sldMkLst>
        <pc:spChg chg="mod">
          <ac:chgData name="VEDANT DESHPANDE" userId="530f2cf1489b92b4" providerId="LiveId" clId="{B145A6FE-5144-42F4-8ABF-E529DEB09FCA}" dt="2025-02-26T07:14:00.144" v="502" actId="20577"/>
          <ac:spMkLst>
            <pc:docMk/>
            <pc:sldMk cId="0" sldId="258"/>
            <ac:spMk id="8" creationId="{00000000-0000-0000-0000-000000000000}"/>
          </ac:spMkLst>
        </pc:spChg>
        <pc:spChg chg="mod">
          <ac:chgData name="VEDANT DESHPANDE" userId="530f2cf1489b92b4" providerId="LiveId" clId="{B145A6FE-5144-42F4-8ABF-E529DEB09FCA}" dt="2025-02-26T06:15:58.179" v="347" actId="313"/>
          <ac:spMkLst>
            <pc:docMk/>
            <pc:sldMk cId="0" sldId="258"/>
            <ac:spMk id="10" creationId="{00000000-0000-0000-0000-000000000000}"/>
          </ac:spMkLst>
        </pc:spChg>
        <pc:spChg chg="mod">
          <ac:chgData name="VEDANT DESHPANDE" userId="530f2cf1489b92b4" providerId="LiveId" clId="{B145A6FE-5144-42F4-8ABF-E529DEB09FCA}" dt="2025-02-26T06:01:27.648" v="200" actId="1076"/>
          <ac:spMkLst>
            <pc:docMk/>
            <pc:sldMk cId="0" sldId="258"/>
            <ac:spMk id="20" creationId="{0ABB6AC8-B9C6-D8A7-E113-901A1CC6B832}"/>
          </ac:spMkLst>
        </pc:spChg>
      </pc:sldChg>
      <pc:sldChg chg="addSp delSp modSp add del mod">
        <pc:chgData name="VEDANT DESHPANDE" userId="530f2cf1489b92b4" providerId="LiveId" clId="{B145A6FE-5144-42F4-8ABF-E529DEB09FCA}" dt="2025-02-26T06:13:42.031" v="330" actId="1076"/>
        <pc:sldMkLst>
          <pc:docMk/>
          <pc:sldMk cId="0" sldId="259"/>
        </pc:sldMkLst>
        <pc:spChg chg="mod">
          <ac:chgData name="VEDANT DESHPANDE" userId="530f2cf1489b92b4" providerId="LiveId" clId="{B145A6FE-5144-42F4-8ABF-E529DEB09FCA}" dt="2025-02-26T06:02:33.833" v="207" actId="14100"/>
          <ac:spMkLst>
            <pc:docMk/>
            <pc:sldMk cId="0" sldId="259"/>
            <ac:spMk id="8" creationId="{00000000-0000-0000-0000-000000000000}"/>
          </ac:spMkLst>
        </pc:spChg>
        <pc:spChg chg="add del mod">
          <ac:chgData name="VEDANT DESHPANDE" userId="530f2cf1489b92b4" providerId="LiveId" clId="{B145A6FE-5144-42F4-8ABF-E529DEB09FCA}" dt="2025-02-26T06:07:43.001" v="247"/>
          <ac:spMkLst>
            <pc:docMk/>
            <pc:sldMk cId="0" sldId="259"/>
            <ac:spMk id="9" creationId="{B14665EF-70A3-F68C-0C2C-FC02AD4EBC4F}"/>
          </ac:spMkLst>
        </pc:spChg>
        <pc:spChg chg="mod">
          <ac:chgData name="VEDANT DESHPANDE" userId="530f2cf1489b92b4" providerId="LiveId" clId="{B145A6FE-5144-42F4-8ABF-E529DEB09FCA}" dt="2025-02-26T06:13:42.031" v="330" actId="1076"/>
          <ac:spMkLst>
            <pc:docMk/>
            <pc:sldMk cId="0" sldId="259"/>
            <ac:spMk id="25" creationId="{3DDF0A54-3C31-F47C-1E7E-BB55524B0483}"/>
          </ac:spMkLst>
        </pc:spChg>
      </pc:sldChg>
      <pc:sldChg chg="delSp modSp mod">
        <pc:chgData name="VEDANT DESHPANDE" userId="530f2cf1489b92b4" providerId="LiveId" clId="{B145A6FE-5144-42F4-8ABF-E529DEB09FCA}" dt="2025-02-26T06:16:16.576" v="354" actId="313"/>
        <pc:sldMkLst>
          <pc:docMk/>
          <pc:sldMk cId="0" sldId="260"/>
        </pc:sldMkLst>
        <pc:spChg chg="mod">
          <ac:chgData name="VEDANT DESHPANDE" userId="530f2cf1489b92b4" providerId="LiveId" clId="{B145A6FE-5144-42F4-8ABF-E529DEB09FCA}" dt="2025-02-26T06:14:17.897" v="338" actId="20577"/>
          <ac:spMkLst>
            <pc:docMk/>
            <pc:sldMk cId="0" sldId="260"/>
            <ac:spMk id="8" creationId="{00000000-0000-0000-0000-000000000000}"/>
          </ac:spMkLst>
        </pc:spChg>
        <pc:spChg chg="del">
          <ac:chgData name="VEDANT DESHPANDE" userId="530f2cf1489b92b4" providerId="LiveId" clId="{B145A6FE-5144-42F4-8ABF-E529DEB09FCA}" dt="2025-02-26T06:15:00.826" v="342" actId="478"/>
          <ac:spMkLst>
            <pc:docMk/>
            <pc:sldMk cId="0" sldId="260"/>
            <ac:spMk id="9" creationId="{00000000-0000-0000-0000-000000000000}"/>
          </ac:spMkLst>
        </pc:spChg>
        <pc:spChg chg="mod">
          <ac:chgData name="VEDANT DESHPANDE" userId="530f2cf1489b92b4" providerId="LiveId" clId="{B145A6FE-5144-42F4-8ABF-E529DEB09FCA}" dt="2025-02-26T06:16:16.576" v="354" actId="313"/>
          <ac:spMkLst>
            <pc:docMk/>
            <pc:sldMk cId="0" sldId="260"/>
            <ac:spMk id="10" creationId="{00000000-0000-0000-0000-000000000000}"/>
          </ac:spMkLst>
        </pc:spChg>
        <pc:grpChg chg="mod">
          <ac:chgData name="VEDANT DESHPANDE" userId="530f2cf1489b92b4" providerId="LiveId" clId="{B145A6FE-5144-42F4-8ABF-E529DEB09FCA}" dt="2025-02-26T06:14:12.849" v="335" actId="1076"/>
          <ac:grpSpMkLst>
            <pc:docMk/>
            <pc:sldMk cId="0" sldId="260"/>
            <ac:grpSpMk id="2" creationId="{00000000-0000-0000-0000-000000000000}"/>
          </ac:grpSpMkLst>
        </pc:grpChg>
        <pc:grpChg chg="mod">
          <ac:chgData name="VEDANT DESHPANDE" userId="530f2cf1489b92b4" providerId="LiveId" clId="{B145A6FE-5144-42F4-8ABF-E529DEB09FCA}" dt="2025-02-26T06:14:22.440" v="339" actId="1076"/>
          <ac:grpSpMkLst>
            <pc:docMk/>
            <pc:sldMk cId="0" sldId="260"/>
            <ac:grpSpMk id="11" creationId="{00000000-0000-0000-0000-000000000000}"/>
          </ac:grpSpMkLst>
        </pc:grpChg>
      </pc:sldChg>
      <pc:sldChg chg="modSp mod">
        <pc:chgData name="VEDANT DESHPANDE" userId="530f2cf1489b92b4" providerId="LiveId" clId="{B145A6FE-5144-42F4-8ABF-E529DEB09FCA}" dt="2025-02-26T06:18:39.272" v="383" actId="1076"/>
        <pc:sldMkLst>
          <pc:docMk/>
          <pc:sldMk cId="0" sldId="261"/>
        </pc:sldMkLst>
        <pc:spChg chg="mod">
          <ac:chgData name="VEDANT DESHPANDE" userId="530f2cf1489b92b4" providerId="LiveId" clId="{B145A6FE-5144-42F4-8ABF-E529DEB09FCA}" dt="2025-02-26T06:16:36.817" v="357" actId="1076"/>
          <ac:spMkLst>
            <pc:docMk/>
            <pc:sldMk cId="0" sldId="261"/>
            <ac:spMk id="8" creationId="{00000000-0000-0000-0000-000000000000}"/>
          </ac:spMkLst>
        </pc:spChg>
        <pc:spChg chg="mod">
          <ac:chgData name="VEDANT DESHPANDE" userId="530f2cf1489b92b4" providerId="LiveId" clId="{B145A6FE-5144-42F4-8ABF-E529DEB09FCA}" dt="2025-02-26T06:18:34.888" v="382" actId="1076"/>
          <ac:spMkLst>
            <pc:docMk/>
            <pc:sldMk cId="0" sldId="261"/>
            <ac:spMk id="20" creationId="{064E377C-B648-9C61-B2C9-990E4A4C2254}"/>
          </ac:spMkLst>
        </pc:spChg>
        <pc:picChg chg="mod">
          <ac:chgData name="VEDANT DESHPANDE" userId="530f2cf1489b92b4" providerId="LiveId" clId="{B145A6FE-5144-42F4-8ABF-E529DEB09FCA}" dt="2025-02-26T06:18:39.272" v="383" actId="1076"/>
          <ac:picMkLst>
            <pc:docMk/>
            <pc:sldMk cId="0" sldId="261"/>
            <ac:picMk id="19" creationId="{00000000-0000-0000-0000-000000000000}"/>
          </ac:picMkLst>
        </pc:picChg>
      </pc:sldChg>
      <pc:sldChg chg="addSp delSp modSp mod">
        <pc:chgData name="VEDANT DESHPANDE" userId="530f2cf1489b92b4" providerId="LiveId" clId="{B145A6FE-5144-42F4-8ABF-E529DEB09FCA}" dt="2025-02-26T06:25:15.281" v="473" actId="12"/>
        <pc:sldMkLst>
          <pc:docMk/>
          <pc:sldMk cId="0" sldId="262"/>
        </pc:sldMkLst>
        <pc:spChg chg="mod">
          <ac:chgData name="VEDANT DESHPANDE" userId="530f2cf1489b92b4" providerId="LiveId" clId="{B145A6FE-5144-42F4-8ABF-E529DEB09FCA}" dt="2025-02-26T06:20:44.240" v="402" actId="1076"/>
          <ac:spMkLst>
            <pc:docMk/>
            <pc:sldMk cId="0" sldId="262"/>
            <ac:spMk id="14" creationId="{00000000-0000-0000-0000-000000000000}"/>
          </ac:spMkLst>
        </pc:spChg>
        <pc:spChg chg="add mod">
          <ac:chgData name="VEDANT DESHPANDE" userId="530f2cf1489b92b4" providerId="LiveId" clId="{B145A6FE-5144-42F4-8ABF-E529DEB09FCA}" dt="2025-02-26T06:25:10.593" v="472" actId="12"/>
          <ac:spMkLst>
            <pc:docMk/>
            <pc:sldMk cId="0" sldId="262"/>
            <ac:spMk id="19" creationId="{3FFDB5D1-F9C9-912E-1DE0-9684278A7E9F}"/>
          </ac:spMkLst>
        </pc:spChg>
        <pc:spChg chg="add mod">
          <ac:chgData name="VEDANT DESHPANDE" userId="530f2cf1489b92b4" providerId="LiveId" clId="{B145A6FE-5144-42F4-8ABF-E529DEB09FCA}" dt="2025-02-26T06:25:15.281" v="473" actId="12"/>
          <ac:spMkLst>
            <pc:docMk/>
            <pc:sldMk cId="0" sldId="262"/>
            <ac:spMk id="21" creationId="{2A2CE073-2CF6-9E76-4100-24D3FED8868B}"/>
          </ac:spMkLst>
        </pc:spChg>
        <pc:spChg chg="add">
          <ac:chgData name="VEDANT DESHPANDE" userId="530f2cf1489b92b4" providerId="LiveId" clId="{B145A6FE-5144-42F4-8ABF-E529DEB09FCA}" dt="2025-02-26T06:23:14.756" v="444"/>
          <ac:spMkLst>
            <pc:docMk/>
            <pc:sldMk cId="0" sldId="262"/>
            <ac:spMk id="22" creationId="{05AE244C-7010-E1F3-107E-02EC872BB8EA}"/>
          </ac:spMkLst>
        </pc:spChg>
        <pc:graphicFrameChg chg="del">
          <ac:chgData name="VEDANT DESHPANDE" userId="530f2cf1489b92b4" providerId="LiveId" clId="{B145A6FE-5144-42F4-8ABF-E529DEB09FCA}" dt="2025-02-26T06:21:52.722" v="417" actId="478"/>
          <ac:graphicFrameMkLst>
            <pc:docMk/>
            <pc:sldMk cId="0" sldId="262"/>
            <ac:graphicFrameMk id="15" creationId="{00000000-0000-0000-0000-000000000000}"/>
          </ac:graphicFrameMkLst>
        </pc:graphicFrameChg>
        <pc:graphicFrameChg chg="mod modGraphic">
          <ac:chgData name="VEDANT DESHPANDE" userId="530f2cf1489b92b4" providerId="LiveId" clId="{B145A6FE-5144-42F4-8ABF-E529DEB09FCA}" dt="2025-02-26T06:21:48.060" v="416" actId="6549"/>
          <ac:graphicFrameMkLst>
            <pc:docMk/>
            <pc:sldMk cId="0" sldId="262"/>
            <ac:graphicFrameMk id="17" creationId="{00000000-0000-0000-0000-000000000000}"/>
          </ac:graphicFrameMkLst>
        </pc:graphicFrameChg>
        <pc:picChg chg="del">
          <ac:chgData name="VEDANT DESHPANDE" userId="530f2cf1489b92b4" providerId="LiveId" clId="{B145A6FE-5144-42F4-8ABF-E529DEB09FCA}" dt="2025-02-26T06:21:54.785" v="418" actId="478"/>
          <ac:picMkLst>
            <pc:docMk/>
            <pc:sldMk cId="0" sldId="262"/>
            <ac:picMk id="16" creationId="{00000000-0000-0000-0000-000000000000}"/>
          </ac:picMkLst>
        </pc:picChg>
      </pc:sldChg>
      <pc:sldChg chg="addSp delSp modSp mod">
        <pc:chgData name="VEDANT DESHPANDE" userId="530f2cf1489b92b4" providerId="LiveId" clId="{B145A6FE-5144-42F4-8ABF-E529DEB09FCA}" dt="2025-02-26T08:54:02.967" v="1633" actId="478"/>
        <pc:sldMkLst>
          <pc:docMk/>
          <pc:sldMk cId="0" sldId="263"/>
        </pc:sldMkLst>
        <pc:spChg chg="mod">
          <ac:chgData name="VEDANT DESHPANDE" userId="530f2cf1489b92b4" providerId="LiveId" clId="{B145A6FE-5144-42F4-8ABF-E529DEB09FCA}" dt="2025-02-26T08:53:13.023" v="1609" actId="20577"/>
          <ac:spMkLst>
            <pc:docMk/>
            <pc:sldMk cId="0" sldId="263"/>
            <ac:spMk id="9" creationId="{00000000-0000-0000-0000-000000000000}"/>
          </ac:spMkLst>
        </pc:spChg>
        <pc:spChg chg="del">
          <ac:chgData name="VEDANT DESHPANDE" userId="530f2cf1489b92b4" providerId="LiveId" clId="{B145A6FE-5144-42F4-8ABF-E529DEB09FCA}" dt="2025-02-26T08:53:29.711" v="1612" actId="478"/>
          <ac:spMkLst>
            <pc:docMk/>
            <pc:sldMk cId="0" sldId="263"/>
            <ac:spMk id="11" creationId="{00000000-0000-0000-0000-000000000000}"/>
          </ac:spMkLst>
        </pc:spChg>
        <pc:spChg chg="del mod">
          <ac:chgData name="VEDANT DESHPANDE" userId="530f2cf1489b92b4" providerId="LiveId" clId="{B145A6FE-5144-42F4-8ABF-E529DEB09FCA}" dt="2025-02-26T08:53:40.535" v="1617" actId="478"/>
          <ac:spMkLst>
            <pc:docMk/>
            <pc:sldMk cId="0" sldId="263"/>
            <ac:spMk id="12" creationId="{00000000-0000-0000-0000-000000000000}"/>
          </ac:spMkLst>
        </pc:spChg>
        <pc:spChg chg="del mod">
          <ac:chgData name="VEDANT DESHPANDE" userId="530f2cf1489b92b4" providerId="LiveId" clId="{B145A6FE-5144-42F4-8ABF-E529DEB09FCA}" dt="2025-02-26T08:53:51.862" v="1626" actId="478"/>
          <ac:spMkLst>
            <pc:docMk/>
            <pc:sldMk cId="0" sldId="263"/>
            <ac:spMk id="13" creationId="{00000000-0000-0000-0000-000000000000}"/>
          </ac:spMkLst>
        </pc:spChg>
        <pc:spChg chg="del mod">
          <ac:chgData name="VEDANT DESHPANDE" userId="530f2cf1489b92b4" providerId="LiveId" clId="{B145A6FE-5144-42F4-8ABF-E529DEB09FCA}" dt="2025-02-26T08:54:02.967" v="1633" actId="478"/>
          <ac:spMkLst>
            <pc:docMk/>
            <pc:sldMk cId="0" sldId="263"/>
            <ac:spMk id="14" creationId="{00000000-0000-0000-0000-000000000000}"/>
          </ac:spMkLst>
        </pc:spChg>
        <pc:spChg chg="del mod">
          <ac:chgData name="VEDANT DESHPANDE" userId="530f2cf1489b92b4" providerId="LiveId" clId="{B145A6FE-5144-42F4-8ABF-E529DEB09FCA}" dt="2025-02-26T08:53:27.279" v="1611" actId="478"/>
          <ac:spMkLst>
            <pc:docMk/>
            <pc:sldMk cId="0" sldId="263"/>
            <ac:spMk id="15" creationId="{00000000-0000-0000-0000-000000000000}"/>
          </ac:spMkLst>
        </pc:spChg>
        <pc:spChg chg="del mod">
          <ac:chgData name="VEDANT DESHPANDE" userId="530f2cf1489b92b4" providerId="LiveId" clId="{B145A6FE-5144-42F4-8ABF-E529DEB09FCA}" dt="2025-02-26T08:53:33.646" v="1614" actId="478"/>
          <ac:spMkLst>
            <pc:docMk/>
            <pc:sldMk cId="0" sldId="263"/>
            <ac:spMk id="16" creationId="{00000000-0000-0000-0000-000000000000}"/>
          </ac:spMkLst>
        </pc:spChg>
        <pc:spChg chg="del">
          <ac:chgData name="VEDANT DESHPANDE" userId="530f2cf1489b92b4" providerId="LiveId" clId="{B145A6FE-5144-42F4-8ABF-E529DEB09FCA}" dt="2025-02-26T08:53:48.926" v="1624" actId="478"/>
          <ac:spMkLst>
            <pc:docMk/>
            <pc:sldMk cId="0" sldId="263"/>
            <ac:spMk id="18" creationId="{00000000-0000-0000-0000-000000000000}"/>
          </ac:spMkLst>
        </pc:spChg>
        <pc:spChg chg="del mod">
          <ac:chgData name="VEDANT DESHPANDE" userId="530f2cf1489b92b4" providerId="LiveId" clId="{B145A6FE-5144-42F4-8ABF-E529DEB09FCA}" dt="2025-02-26T08:54:00.822" v="1631" actId="478"/>
          <ac:spMkLst>
            <pc:docMk/>
            <pc:sldMk cId="0" sldId="263"/>
            <ac:spMk id="22" creationId="{00000000-0000-0000-0000-000000000000}"/>
          </ac:spMkLst>
        </pc:spChg>
        <pc:grpChg chg="add del mod">
          <ac:chgData name="VEDANT DESHPANDE" userId="530f2cf1489b92b4" providerId="LiveId" clId="{B145A6FE-5144-42F4-8ABF-E529DEB09FCA}" dt="2025-02-26T08:53:55.583" v="1629" actId="478"/>
          <ac:grpSpMkLst>
            <pc:docMk/>
            <pc:sldMk cId="0" sldId="263"/>
            <ac:grpSpMk id="10" creationId="{00000000-0000-0000-0000-000000000000}"/>
          </ac:grpSpMkLst>
        </pc:grpChg>
        <pc:picChg chg="del">
          <ac:chgData name="VEDANT DESHPANDE" userId="530f2cf1489b92b4" providerId="LiveId" clId="{B145A6FE-5144-42F4-8ABF-E529DEB09FCA}" dt="2025-02-26T08:53:35.062" v="1615" actId="478"/>
          <ac:picMkLst>
            <pc:docMk/>
            <pc:sldMk cId="0" sldId="263"/>
            <ac:picMk id="17" creationId="{00000000-0000-0000-0000-000000000000}"/>
          </ac:picMkLst>
        </pc:picChg>
        <pc:picChg chg="del">
          <ac:chgData name="VEDANT DESHPANDE" userId="530f2cf1489b92b4" providerId="LiveId" clId="{B145A6FE-5144-42F4-8ABF-E529DEB09FCA}" dt="2025-02-26T08:53:46.534" v="1622" actId="478"/>
          <ac:picMkLst>
            <pc:docMk/>
            <pc:sldMk cId="0" sldId="263"/>
            <ac:picMk id="19" creationId="{00000000-0000-0000-0000-000000000000}"/>
          </ac:picMkLst>
        </pc:picChg>
        <pc:picChg chg="del">
          <ac:chgData name="VEDANT DESHPANDE" userId="530f2cf1489b92b4" providerId="LiveId" clId="{B145A6FE-5144-42F4-8ABF-E529DEB09FCA}" dt="2025-02-26T08:53:47.885" v="1623" actId="478"/>
          <ac:picMkLst>
            <pc:docMk/>
            <pc:sldMk cId="0" sldId="263"/>
            <ac:picMk id="20" creationId="{00000000-0000-0000-0000-000000000000}"/>
          </ac:picMkLst>
        </pc:picChg>
        <pc:picChg chg="del mod">
          <ac:chgData name="VEDANT DESHPANDE" userId="530f2cf1489b92b4" providerId="LiveId" clId="{B145A6FE-5144-42F4-8ABF-E529DEB09FCA}" dt="2025-02-26T08:53:42.310" v="1619" actId="478"/>
          <ac:picMkLst>
            <pc:docMk/>
            <pc:sldMk cId="0" sldId="263"/>
            <ac:picMk id="21" creationId="{00000000-0000-0000-0000-000000000000}"/>
          </ac:picMkLst>
        </pc:picChg>
        <pc:picChg chg="del">
          <ac:chgData name="VEDANT DESHPANDE" userId="530f2cf1489b92b4" providerId="LiveId" clId="{B145A6FE-5144-42F4-8ABF-E529DEB09FCA}" dt="2025-02-26T08:53:53.782" v="1627" actId="478"/>
          <ac:picMkLst>
            <pc:docMk/>
            <pc:sldMk cId="0" sldId="263"/>
            <ac:picMk id="23" creationId="{00000000-0000-0000-0000-000000000000}"/>
          </ac:picMkLst>
        </pc:picChg>
      </pc:sldChg>
      <pc:sldChg chg="modSp mod">
        <pc:chgData name="VEDANT DESHPANDE" userId="530f2cf1489b92b4" providerId="LiveId" clId="{B145A6FE-5144-42F4-8ABF-E529DEB09FCA}" dt="2025-02-26T05:59:24.570" v="187" actId="1076"/>
        <pc:sldMkLst>
          <pc:docMk/>
          <pc:sldMk cId="690128776" sldId="264"/>
        </pc:sldMkLst>
        <pc:spChg chg="mod">
          <ac:chgData name="VEDANT DESHPANDE" userId="530f2cf1489b92b4" providerId="LiveId" clId="{B145A6FE-5144-42F4-8ABF-E529DEB09FCA}" dt="2025-02-26T05:59:20.401" v="186" actId="1076"/>
          <ac:spMkLst>
            <pc:docMk/>
            <pc:sldMk cId="690128776" sldId="264"/>
            <ac:spMk id="8" creationId="{2D3FE1A8-54A5-7085-4ECE-F48361D3652A}"/>
          </ac:spMkLst>
        </pc:spChg>
        <pc:spChg chg="mod">
          <ac:chgData name="VEDANT DESHPANDE" userId="530f2cf1489b92b4" providerId="LiveId" clId="{B145A6FE-5144-42F4-8ABF-E529DEB09FCA}" dt="2025-02-26T05:59:24.570" v="187" actId="1076"/>
          <ac:spMkLst>
            <pc:docMk/>
            <pc:sldMk cId="690128776" sldId="264"/>
            <ac:spMk id="26" creationId="{933F32DD-57B3-6696-4CEA-B1789D27BAF4}"/>
          </ac:spMkLst>
        </pc:spChg>
      </pc:sldChg>
      <pc:sldChg chg="addSp modSp mod">
        <pc:chgData name="VEDANT DESHPANDE" userId="530f2cf1489b92b4" providerId="LiveId" clId="{B145A6FE-5144-42F4-8ABF-E529DEB09FCA}" dt="2025-02-26T06:13:53.707" v="332" actId="404"/>
        <pc:sldMkLst>
          <pc:docMk/>
          <pc:sldMk cId="3601285249" sldId="265"/>
        </pc:sldMkLst>
        <pc:spChg chg="mod">
          <ac:chgData name="VEDANT DESHPANDE" userId="530f2cf1489b92b4" providerId="LiveId" clId="{B145A6FE-5144-42F4-8ABF-E529DEB09FCA}" dt="2025-02-26T06:12:59.736" v="319" actId="14100"/>
          <ac:spMkLst>
            <pc:docMk/>
            <pc:sldMk cId="3601285249" sldId="265"/>
            <ac:spMk id="8" creationId="{4B3D53E7-943D-CDCB-95EB-18A98BEB3EB5}"/>
          </ac:spMkLst>
        </pc:spChg>
        <pc:spChg chg="add">
          <ac:chgData name="VEDANT DESHPANDE" userId="530f2cf1489b92b4" providerId="LiveId" clId="{B145A6FE-5144-42F4-8ABF-E529DEB09FCA}" dt="2025-02-26T06:10:17.005" v="272"/>
          <ac:spMkLst>
            <pc:docMk/>
            <pc:sldMk cId="3601285249" sldId="265"/>
            <ac:spMk id="9" creationId="{19BDC510-94B0-54EA-EF72-9DF80BDB74F0}"/>
          </ac:spMkLst>
        </pc:spChg>
        <pc:spChg chg="add">
          <ac:chgData name="VEDANT DESHPANDE" userId="530f2cf1489b92b4" providerId="LiveId" clId="{B145A6FE-5144-42F4-8ABF-E529DEB09FCA}" dt="2025-02-26T06:10:41.196" v="275"/>
          <ac:spMkLst>
            <pc:docMk/>
            <pc:sldMk cId="3601285249" sldId="265"/>
            <ac:spMk id="10" creationId="{00B793C0-AC24-8510-8292-F725D71A0125}"/>
          </ac:spMkLst>
        </pc:spChg>
        <pc:spChg chg="mod">
          <ac:chgData name="VEDANT DESHPANDE" userId="530f2cf1489b92b4" providerId="LiveId" clId="{B145A6FE-5144-42F4-8ABF-E529DEB09FCA}" dt="2025-02-26T06:13:53.707" v="332" actId="404"/>
          <ac:spMkLst>
            <pc:docMk/>
            <pc:sldMk cId="3601285249" sldId="265"/>
            <ac:spMk id="25" creationId="{B8497AB4-131B-B53B-7D5A-9574B402C1CD}"/>
          </ac:spMkLst>
        </pc:spChg>
      </pc:sldChg>
      <pc:sldChg chg="modSp mod">
        <pc:chgData name="VEDANT DESHPANDE" userId="530f2cf1489b92b4" providerId="LiveId" clId="{B145A6FE-5144-42F4-8ABF-E529DEB09FCA}" dt="2025-02-26T06:16:00.416" v="348" actId="313"/>
        <pc:sldMkLst>
          <pc:docMk/>
          <pc:sldMk cId="1985140691" sldId="266"/>
        </pc:sldMkLst>
        <pc:spChg chg="mod">
          <ac:chgData name="VEDANT DESHPANDE" userId="530f2cf1489b92b4" providerId="LiveId" clId="{B145A6FE-5144-42F4-8ABF-E529DEB09FCA}" dt="2025-02-26T06:13:15.528" v="322" actId="14100"/>
          <ac:spMkLst>
            <pc:docMk/>
            <pc:sldMk cId="1985140691" sldId="266"/>
            <ac:spMk id="8" creationId="{AF120813-DC78-2EC7-A588-394FEA10BC59}"/>
          </ac:spMkLst>
        </pc:spChg>
        <pc:spChg chg="mod">
          <ac:chgData name="VEDANT DESHPANDE" userId="530f2cf1489b92b4" providerId="LiveId" clId="{B145A6FE-5144-42F4-8ABF-E529DEB09FCA}" dt="2025-02-26T06:16:00.416" v="348" actId="313"/>
          <ac:spMkLst>
            <pc:docMk/>
            <pc:sldMk cId="1985140691" sldId="266"/>
            <ac:spMk id="25" creationId="{C3CB9F2D-F841-DDFB-850D-394726F491D9}"/>
          </ac:spMkLst>
        </pc:spChg>
      </pc:sldChg>
      <pc:sldChg chg="addSp modSp mod">
        <pc:chgData name="VEDANT DESHPANDE" userId="530f2cf1489b92b4" providerId="LiveId" clId="{B145A6FE-5144-42F4-8ABF-E529DEB09FCA}" dt="2025-02-26T06:20:09.754" v="391" actId="170"/>
        <pc:sldMkLst>
          <pc:docMk/>
          <pc:sldMk cId="2337231701" sldId="267"/>
        </pc:sldMkLst>
        <pc:spChg chg="mod">
          <ac:chgData name="VEDANT DESHPANDE" userId="530f2cf1489b92b4" providerId="LiveId" clId="{B145A6FE-5144-42F4-8ABF-E529DEB09FCA}" dt="2025-02-26T06:19:32.320" v="386" actId="14100"/>
          <ac:spMkLst>
            <pc:docMk/>
            <pc:sldMk cId="2337231701" sldId="267"/>
            <ac:spMk id="8" creationId="{8BD21378-8F8C-9293-2572-D699C96BBFAB}"/>
          </ac:spMkLst>
        </pc:spChg>
        <pc:grpChg chg="ord">
          <ac:chgData name="VEDANT DESHPANDE" userId="530f2cf1489b92b4" providerId="LiveId" clId="{B145A6FE-5144-42F4-8ABF-E529DEB09FCA}" dt="2025-02-26T06:20:09.754" v="391" actId="170"/>
          <ac:grpSpMkLst>
            <pc:docMk/>
            <pc:sldMk cId="2337231701" sldId="267"/>
            <ac:grpSpMk id="17" creationId="{B1EB6892-3B46-4F53-6E34-2F9804D6B8FD}"/>
          </ac:grpSpMkLst>
        </pc:grpChg>
        <pc:picChg chg="add mod">
          <ac:chgData name="VEDANT DESHPANDE" userId="530f2cf1489b92b4" providerId="LiveId" clId="{B145A6FE-5144-42F4-8ABF-E529DEB09FCA}" dt="2025-02-26T06:20:00.920" v="390" actId="14100"/>
          <ac:picMkLst>
            <pc:docMk/>
            <pc:sldMk cId="2337231701" sldId="267"/>
            <ac:picMk id="10" creationId="{49DDB3CE-2517-47F6-FEE1-C9E67CAF10FA}"/>
          </ac:picMkLst>
        </pc:picChg>
      </pc:sldChg>
      <pc:sldChg chg="modSp add mod">
        <pc:chgData name="VEDANT DESHPANDE" userId="530f2cf1489b92b4" providerId="LiveId" clId="{B145A6FE-5144-42F4-8ABF-E529DEB09FCA}" dt="2025-02-26T07:10:45.751" v="476" actId="108"/>
        <pc:sldMkLst>
          <pc:docMk/>
          <pc:sldMk cId="2614680646" sldId="268"/>
        </pc:sldMkLst>
        <pc:spChg chg="mod">
          <ac:chgData name="VEDANT DESHPANDE" userId="530f2cf1489b92b4" providerId="LiveId" clId="{B145A6FE-5144-42F4-8ABF-E529DEB09FCA}" dt="2025-02-26T07:10:45.751" v="476" actId="108"/>
          <ac:spMkLst>
            <pc:docMk/>
            <pc:sldMk cId="2614680646" sldId="268"/>
            <ac:spMk id="8" creationId="{7543AAED-6DF4-FF00-38C2-4AC50835D960}"/>
          </ac:spMkLst>
        </pc:spChg>
      </pc:sldChg>
      <pc:sldChg chg="modSp add mod replId">
        <pc:chgData name="VEDANT DESHPANDE" userId="530f2cf1489b92b4" providerId="LiveId" clId="{B145A6FE-5144-42F4-8ABF-E529DEB09FCA}" dt="2025-02-26T07:14:15.031" v="508" actId="20577"/>
        <pc:sldMkLst>
          <pc:docMk/>
          <pc:sldMk cId="858065833" sldId="269"/>
        </pc:sldMkLst>
        <pc:spChg chg="mod">
          <ac:chgData name="VEDANT DESHPANDE" userId="530f2cf1489b92b4" providerId="LiveId" clId="{B145A6FE-5144-42F4-8ABF-E529DEB09FCA}" dt="2025-02-26T07:14:15.031" v="508" actId="20577"/>
          <ac:spMkLst>
            <pc:docMk/>
            <pc:sldMk cId="858065833" sldId="269"/>
            <ac:spMk id="8" creationId="{402A63EB-4DAC-0C3B-64C9-F48F3C1E822D}"/>
          </ac:spMkLst>
        </pc:spChg>
        <pc:spChg chg="mod">
          <ac:chgData name="VEDANT DESHPANDE" userId="530f2cf1489b92b4" providerId="LiveId" clId="{B145A6FE-5144-42F4-8ABF-E529DEB09FCA}" dt="2025-02-26T07:11:39.345" v="480" actId="20577"/>
          <ac:spMkLst>
            <pc:docMk/>
            <pc:sldMk cId="858065833" sldId="269"/>
            <ac:spMk id="23" creationId="{F82D9868-BB61-E112-0CD6-F71C058F580A}"/>
          </ac:spMkLst>
        </pc:spChg>
        <pc:spChg chg="mod">
          <ac:chgData name="VEDANT DESHPANDE" userId="530f2cf1489b92b4" providerId="LiveId" clId="{B145A6FE-5144-42F4-8ABF-E529DEB09FCA}" dt="2025-02-26T07:13:39.424" v="499" actId="1076"/>
          <ac:spMkLst>
            <pc:docMk/>
            <pc:sldMk cId="858065833" sldId="269"/>
            <ac:spMk id="24" creationId="{E5DA0F3C-B5B2-3C93-B161-E69A4ABCB0A8}"/>
          </ac:spMkLst>
        </pc:spChg>
      </pc:sldChg>
      <pc:sldChg chg="modSp add mod replId">
        <pc:chgData name="VEDANT DESHPANDE" userId="530f2cf1489b92b4" providerId="LiveId" clId="{B145A6FE-5144-42F4-8ABF-E529DEB09FCA}" dt="2025-02-26T07:17:52.407" v="564" actId="1076"/>
        <pc:sldMkLst>
          <pc:docMk/>
          <pc:sldMk cId="4068092740" sldId="270"/>
        </pc:sldMkLst>
        <pc:spChg chg="mod">
          <ac:chgData name="VEDANT DESHPANDE" userId="530f2cf1489b92b4" providerId="LiveId" clId="{B145A6FE-5144-42F4-8ABF-E529DEB09FCA}" dt="2025-02-26T07:13:52.874" v="500" actId="20577"/>
          <ac:spMkLst>
            <pc:docMk/>
            <pc:sldMk cId="4068092740" sldId="270"/>
            <ac:spMk id="8" creationId="{10725BAE-4FCD-3AAE-F82E-DA4634DA35EA}"/>
          </ac:spMkLst>
        </pc:spChg>
        <pc:spChg chg="mod">
          <ac:chgData name="VEDANT DESHPANDE" userId="530f2cf1489b92b4" providerId="LiveId" clId="{B145A6FE-5144-42F4-8ABF-E529DEB09FCA}" dt="2025-02-26T07:15:10.439" v="530" actId="20577"/>
          <ac:spMkLst>
            <pc:docMk/>
            <pc:sldMk cId="4068092740" sldId="270"/>
            <ac:spMk id="10" creationId="{3EFC48C3-2A2C-7737-467A-D81F72BCDBDB}"/>
          </ac:spMkLst>
        </pc:spChg>
        <pc:spChg chg="mod">
          <ac:chgData name="VEDANT DESHPANDE" userId="530f2cf1489b92b4" providerId="LiveId" clId="{B145A6FE-5144-42F4-8ABF-E529DEB09FCA}" dt="2025-02-26T07:17:52.407" v="564" actId="1076"/>
          <ac:spMkLst>
            <pc:docMk/>
            <pc:sldMk cId="4068092740" sldId="270"/>
            <ac:spMk id="20" creationId="{0D5D2DA6-B75D-6D96-758D-1A398B95F15F}"/>
          </ac:spMkLst>
        </pc:spChg>
      </pc:sldChg>
      <pc:sldChg chg="modSp add mod replId">
        <pc:chgData name="VEDANT DESHPANDE" userId="530f2cf1489b92b4" providerId="LiveId" clId="{B145A6FE-5144-42F4-8ABF-E529DEB09FCA}" dt="2025-02-26T07:20:44.556" v="581"/>
        <pc:sldMkLst>
          <pc:docMk/>
          <pc:sldMk cId="1262133669" sldId="271"/>
        </pc:sldMkLst>
        <pc:spChg chg="mod">
          <ac:chgData name="VEDANT DESHPANDE" userId="530f2cf1489b92b4" providerId="LiveId" clId="{B145A6FE-5144-42F4-8ABF-E529DEB09FCA}" dt="2025-02-26T07:20:44.556" v="581"/>
          <ac:spMkLst>
            <pc:docMk/>
            <pc:sldMk cId="1262133669" sldId="271"/>
            <ac:spMk id="26" creationId="{EF147FD6-8C9E-4304-5390-025FCAAFFED3}"/>
          </ac:spMkLst>
        </pc:spChg>
      </pc:sldChg>
      <pc:sldChg chg="modSp add mod replId">
        <pc:chgData name="VEDANT DESHPANDE" userId="530f2cf1489b92b4" providerId="LiveId" clId="{B145A6FE-5144-42F4-8ABF-E529DEB09FCA}" dt="2025-02-26T07:22:13.265" v="596" actId="113"/>
        <pc:sldMkLst>
          <pc:docMk/>
          <pc:sldMk cId="445484781" sldId="272"/>
        </pc:sldMkLst>
        <pc:spChg chg="mod">
          <ac:chgData name="VEDANT DESHPANDE" userId="530f2cf1489b92b4" providerId="LiveId" clId="{B145A6FE-5144-42F4-8ABF-E529DEB09FCA}" dt="2025-02-26T07:22:13.265" v="596" actId="113"/>
          <ac:spMkLst>
            <pc:docMk/>
            <pc:sldMk cId="445484781" sldId="272"/>
            <ac:spMk id="25" creationId="{86445BD6-A76C-1083-579E-681DFA85A2F8}"/>
          </ac:spMkLst>
        </pc:spChg>
      </pc:sldChg>
      <pc:sldChg chg="modSp add mod replId">
        <pc:chgData name="VEDANT DESHPANDE" userId="530f2cf1489b92b4" providerId="LiveId" clId="{B145A6FE-5144-42F4-8ABF-E529DEB09FCA}" dt="2025-02-26T07:23:04.691" v="612"/>
        <pc:sldMkLst>
          <pc:docMk/>
          <pc:sldMk cId="476820484" sldId="273"/>
        </pc:sldMkLst>
        <pc:spChg chg="mod">
          <ac:chgData name="VEDANT DESHPANDE" userId="530f2cf1489b92b4" providerId="LiveId" clId="{B145A6FE-5144-42F4-8ABF-E529DEB09FCA}" dt="2025-02-26T07:23:04.691" v="612"/>
          <ac:spMkLst>
            <pc:docMk/>
            <pc:sldMk cId="476820484" sldId="273"/>
            <ac:spMk id="25" creationId="{A801EFD9-605B-9472-0598-BF84FC244C19}"/>
          </ac:spMkLst>
        </pc:spChg>
      </pc:sldChg>
      <pc:sldChg chg="modSp add mod replId">
        <pc:chgData name="VEDANT DESHPANDE" userId="530f2cf1489b92b4" providerId="LiveId" clId="{B145A6FE-5144-42F4-8ABF-E529DEB09FCA}" dt="2025-02-26T07:23:43.423" v="634" actId="20577"/>
        <pc:sldMkLst>
          <pc:docMk/>
          <pc:sldMk cId="3877404718" sldId="274"/>
        </pc:sldMkLst>
        <pc:spChg chg="mod">
          <ac:chgData name="VEDANT DESHPANDE" userId="530f2cf1489b92b4" providerId="LiveId" clId="{B145A6FE-5144-42F4-8ABF-E529DEB09FCA}" dt="2025-02-26T07:23:43.423" v="634" actId="20577"/>
          <ac:spMkLst>
            <pc:docMk/>
            <pc:sldMk cId="3877404718" sldId="274"/>
            <ac:spMk id="25" creationId="{3D404486-B271-0BE3-3EB5-55780B35C508}"/>
          </ac:spMkLst>
        </pc:spChg>
      </pc:sldChg>
      <pc:sldChg chg="modSp add mod replId">
        <pc:chgData name="VEDANT DESHPANDE" userId="530f2cf1489b92b4" providerId="LiveId" clId="{B145A6FE-5144-42F4-8ABF-E529DEB09FCA}" dt="2025-02-26T07:24:25.327" v="638" actId="1076"/>
        <pc:sldMkLst>
          <pc:docMk/>
          <pc:sldMk cId="1431377938" sldId="275"/>
        </pc:sldMkLst>
        <pc:spChg chg="mod">
          <ac:chgData name="VEDANT DESHPANDE" userId="530f2cf1489b92b4" providerId="LiveId" clId="{B145A6FE-5144-42F4-8ABF-E529DEB09FCA}" dt="2025-02-26T07:24:25.327" v="638" actId="1076"/>
          <ac:spMkLst>
            <pc:docMk/>
            <pc:sldMk cId="1431377938" sldId="275"/>
            <ac:spMk id="10" creationId="{92BB5E4F-5068-14B5-4C7E-6F216E65BC1C}"/>
          </ac:spMkLst>
        </pc:spChg>
      </pc:sldChg>
      <pc:sldChg chg="modSp add mod replId">
        <pc:chgData name="VEDANT DESHPANDE" userId="530f2cf1489b92b4" providerId="LiveId" clId="{B145A6FE-5144-42F4-8ABF-E529DEB09FCA}" dt="2025-02-26T07:26:23.951" v="658" actId="1076"/>
        <pc:sldMkLst>
          <pc:docMk/>
          <pc:sldMk cId="1506363094" sldId="276"/>
        </pc:sldMkLst>
        <pc:spChg chg="mod">
          <ac:chgData name="VEDANT DESHPANDE" userId="530f2cf1489b92b4" providerId="LiveId" clId="{B145A6FE-5144-42F4-8ABF-E529DEB09FCA}" dt="2025-02-26T07:26:23.951" v="658" actId="1076"/>
          <ac:spMkLst>
            <pc:docMk/>
            <pc:sldMk cId="1506363094" sldId="276"/>
            <ac:spMk id="20" creationId="{9DE8A5D6-46B6-4AB4-2464-9E78CCE3178A}"/>
          </ac:spMkLst>
        </pc:spChg>
      </pc:sldChg>
      <pc:sldChg chg="addSp delSp modSp add mod replId">
        <pc:chgData name="VEDANT DESHPANDE" userId="530f2cf1489b92b4" providerId="LiveId" clId="{B145A6FE-5144-42F4-8ABF-E529DEB09FCA}" dt="2025-02-26T07:26:57.215" v="667" actId="170"/>
        <pc:sldMkLst>
          <pc:docMk/>
          <pc:sldMk cId="1215149418" sldId="277"/>
        </pc:sldMkLst>
        <pc:grpChg chg="ord">
          <ac:chgData name="VEDANT DESHPANDE" userId="530f2cf1489b92b4" providerId="LiveId" clId="{B145A6FE-5144-42F4-8ABF-E529DEB09FCA}" dt="2025-02-26T07:26:57.215" v="667" actId="170"/>
          <ac:grpSpMkLst>
            <pc:docMk/>
            <pc:sldMk cId="1215149418" sldId="277"/>
            <ac:grpSpMk id="17" creationId="{0D33D0E5-C39F-D947-92F0-19BD1FB36552}"/>
          </ac:grpSpMkLst>
        </pc:grpChg>
        <pc:picChg chg="del">
          <ac:chgData name="VEDANT DESHPANDE" userId="530f2cf1489b92b4" providerId="LiveId" clId="{B145A6FE-5144-42F4-8ABF-E529DEB09FCA}" dt="2025-02-26T07:26:35.935" v="659" actId="478"/>
          <ac:picMkLst>
            <pc:docMk/>
            <pc:sldMk cId="1215149418" sldId="277"/>
            <ac:picMk id="10" creationId="{93159D42-5A41-BD0C-2F17-067CD0EDF1CF}"/>
          </ac:picMkLst>
        </pc:picChg>
        <pc:picChg chg="add mod">
          <ac:chgData name="VEDANT DESHPANDE" userId="530f2cf1489b92b4" providerId="LiveId" clId="{B145A6FE-5144-42F4-8ABF-E529DEB09FCA}" dt="2025-02-26T07:26:54.840" v="666" actId="1076"/>
          <ac:picMkLst>
            <pc:docMk/>
            <pc:sldMk cId="1215149418" sldId="277"/>
            <ac:picMk id="11" creationId="{A365C294-7972-B0DA-6BC0-F01D235E0D39}"/>
          </ac:picMkLst>
        </pc:picChg>
      </pc:sldChg>
      <pc:sldChg chg="addSp modSp add mod replId">
        <pc:chgData name="VEDANT DESHPANDE" userId="530f2cf1489b92b4" providerId="LiveId" clId="{B145A6FE-5144-42F4-8ABF-E529DEB09FCA}" dt="2025-02-26T07:29:06.288" v="701" actId="1076"/>
        <pc:sldMkLst>
          <pc:docMk/>
          <pc:sldMk cId="2363970664" sldId="278"/>
        </pc:sldMkLst>
        <pc:spChg chg="mod">
          <ac:chgData name="VEDANT DESHPANDE" userId="530f2cf1489b92b4" providerId="LiveId" clId="{B145A6FE-5144-42F4-8ABF-E529DEB09FCA}" dt="2025-02-26T07:29:04.257" v="697" actId="571"/>
          <ac:spMkLst>
            <pc:docMk/>
            <pc:sldMk cId="2363970664" sldId="278"/>
            <ac:spMk id="3" creationId="{13A13DC9-612C-D5A6-1A93-A18F69408410}"/>
          </ac:spMkLst>
        </pc:spChg>
        <pc:spChg chg="mod">
          <ac:chgData name="VEDANT DESHPANDE" userId="530f2cf1489b92b4" providerId="LiveId" clId="{B145A6FE-5144-42F4-8ABF-E529DEB09FCA}" dt="2025-02-26T07:29:04.257" v="697" actId="571"/>
          <ac:spMkLst>
            <pc:docMk/>
            <pc:sldMk cId="2363970664" sldId="278"/>
            <ac:spMk id="4" creationId="{F1454E36-C762-452E-F3C4-C05D541D0C66}"/>
          </ac:spMkLst>
        </pc:spChg>
        <pc:spChg chg="mod">
          <ac:chgData name="VEDANT DESHPANDE" userId="530f2cf1489b92b4" providerId="LiveId" clId="{B145A6FE-5144-42F4-8ABF-E529DEB09FCA}" dt="2025-02-26T07:29:04.257" v="697" actId="571"/>
          <ac:spMkLst>
            <pc:docMk/>
            <pc:sldMk cId="2363970664" sldId="278"/>
            <ac:spMk id="5" creationId="{B5241476-7344-15D3-938B-EBEF547877A3}"/>
          </ac:spMkLst>
        </pc:spChg>
        <pc:spChg chg="mod">
          <ac:chgData name="VEDANT DESHPANDE" userId="530f2cf1489b92b4" providerId="LiveId" clId="{B145A6FE-5144-42F4-8ABF-E529DEB09FCA}" dt="2025-02-26T07:29:04.257" v="697" actId="571"/>
          <ac:spMkLst>
            <pc:docMk/>
            <pc:sldMk cId="2363970664" sldId="278"/>
            <ac:spMk id="6" creationId="{4ECF333A-2E88-ECC6-62F4-57B55D7DDB4C}"/>
          </ac:spMkLst>
        </pc:spChg>
        <pc:spChg chg="mod">
          <ac:chgData name="VEDANT DESHPANDE" userId="530f2cf1489b92b4" providerId="LiveId" clId="{B145A6FE-5144-42F4-8ABF-E529DEB09FCA}" dt="2025-02-26T07:29:04.257" v="697" actId="571"/>
          <ac:spMkLst>
            <pc:docMk/>
            <pc:sldMk cId="2363970664" sldId="278"/>
            <ac:spMk id="7" creationId="{ED7BA804-180D-59AE-C8BE-D0AF1BE1DBCE}"/>
          </ac:spMkLst>
        </pc:spChg>
        <pc:spChg chg="mod">
          <ac:chgData name="VEDANT DESHPANDE" userId="530f2cf1489b92b4" providerId="LiveId" clId="{B145A6FE-5144-42F4-8ABF-E529DEB09FCA}" dt="2025-02-26T07:29:04.257" v="697" actId="571"/>
          <ac:spMkLst>
            <pc:docMk/>
            <pc:sldMk cId="2363970664" sldId="278"/>
            <ac:spMk id="8" creationId="{B27E2F12-0413-DEE0-B549-0DBFFF1F07CE}"/>
          </ac:spMkLst>
        </pc:spChg>
        <pc:spChg chg="mod">
          <ac:chgData name="VEDANT DESHPANDE" userId="530f2cf1489b92b4" providerId="LiveId" clId="{B145A6FE-5144-42F4-8ABF-E529DEB09FCA}" dt="2025-02-26T07:29:04.257" v="697" actId="571"/>
          <ac:spMkLst>
            <pc:docMk/>
            <pc:sldMk cId="2363970664" sldId="278"/>
            <ac:spMk id="9" creationId="{DC467779-7E9D-9A58-11A0-19A0BC24349F}"/>
          </ac:spMkLst>
        </pc:spChg>
        <pc:spChg chg="mod">
          <ac:chgData name="VEDANT DESHPANDE" userId="530f2cf1489b92b4" providerId="LiveId" clId="{B145A6FE-5144-42F4-8ABF-E529DEB09FCA}" dt="2025-02-26T07:27:35.567" v="668"/>
          <ac:spMkLst>
            <pc:docMk/>
            <pc:sldMk cId="2363970664" sldId="278"/>
            <ac:spMk id="19" creationId="{354C6FE4-85CA-3A9E-2B8A-888E8CA1DD45}"/>
          </ac:spMkLst>
        </pc:spChg>
        <pc:spChg chg="mod">
          <ac:chgData name="VEDANT DESHPANDE" userId="530f2cf1489b92b4" providerId="LiveId" clId="{B145A6FE-5144-42F4-8ABF-E529DEB09FCA}" dt="2025-02-26T07:29:06.288" v="701" actId="1076"/>
          <ac:spMkLst>
            <pc:docMk/>
            <pc:sldMk cId="2363970664" sldId="278"/>
            <ac:spMk id="21" creationId="{0904775D-2045-CF32-4341-8ECE63E4B717}"/>
          </ac:spMkLst>
        </pc:spChg>
        <pc:grpChg chg="mod">
          <ac:chgData name="VEDANT DESHPANDE" userId="530f2cf1489b92b4" providerId="LiveId" clId="{B145A6FE-5144-42F4-8ABF-E529DEB09FCA}" dt="2025-02-26T07:28:44.081" v="687" actId="1076"/>
          <ac:grpSpMkLst>
            <pc:docMk/>
            <pc:sldMk cId="2363970664" sldId="278"/>
            <ac:grpSpMk id="2" creationId="{534C96CA-F88A-32D8-B130-6268015AD410}"/>
          </ac:grpSpMkLst>
        </pc:grpChg>
        <pc:picChg chg="mod">
          <ac:chgData name="VEDANT DESHPANDE" userId="530f2cf1489b92b4" providerId="LiveId" clId="{B145A6FE-5144-42F4-8ABF-E529DEB09FCA}" dt="2025-02-26T07:29:04.257" v="697" actId="571"/>
          <ac:picMkLst>
            <pc:docMk/>
            <pc:sldMk cId="2363970664" sldId="278"/>
            <ac:picMk id="12" creationId="{1680FF1F-14EF-A323-1590-C543121BEE56}"/>
          </ac:picMkLst>
        </pc:picChg>
        <pc:picChg chg="mod">
          <ac:chgData name="VEDANT DESHPANDE" userId="530f2cf1489b92b4" providerId="LiveId" clId="{B145A6FE-5144-42F4-8ABF-E529DEB09FCA}" dt="2025-02-26T07:29:04.952" v="699" actId="1076"/>
          <ac:picMkLst>
            <pc:docMk/>
            <pc:sldMk cId="2363970664" sldId="278"/>
            <ac:picMk id="13" creationId="{7ED12F6B-0790-3816-20F5-B68CE9775705}"/>
          </ac:picMkLst>
        </pc:picChg>
        <pc:picChg chg="add mod">
          <ac:chgData name="VEDANT DESHPANDE" userId="530f2cf1489b92b4" providerId="LiveId" clId="{B145A6FE-5144-42F4-8ABF-E529DEB09FCA}" dt="2025-02-26T07:29:04.257" v="697" actId="571"/>
          <ac:picMkLst>
            <pc:docMk/>
            <pc:sldMk cId="2363970664" sldId="278"/>
            <ac:picMk id="15" creationId="{E48DC620-83F0-8975-C436-3AB4C79ADBF6}"/>
          </ac:picMkLst>
        </pc:picChg>
      </pc:sldChg>
      <pc:sldChg chg="modSp add mod">
        <pc:chgData name="VEDANT DESHPANDE" userId="530f2cf1489b92b4" providerId="LiveId" clId="{B145A6FE-5144-42F4-8ABF-E529DEB09FCA}" dt="2025-02-26T07:35:00.759" v="705" actId="1076"/>
        <pc:sldMkLst>
          <pc:docMk/>
          <pc:sldMk cId="59655634" sldId="279"/>
        </pc:sldMkLst>
        <pc:spChg chg="mod">
          <ac:chgData name="VEDANT DESHPANDE" userId="530f2cf1489b92b4" providerId="LiveId" clId="{B145A6FE-5144-42F4-8ABF-E529DEB09FCA}" dt="2025-02-26T07:29:51.303" v="704" actId="108"/>
          <ac:spMkLst>
            <pc:docMk/>
            <pc:sldMk cId="59655634" sldId="279"/>
            <ac:spMk id="8" creationId="{F588B5B2-AE59-992A-CF48-C67716C83026}"/>
          </ac:spMkLst>
        </pc:spChg>
        <pc:spChg chg="mod">
          <ac:chgData name="VEDANT DESHPANDE" userId="530f2cf1489b92b4" providerId="LiveId" clId="{B145A6FE-5144-42F4-8ABF-E529DEB09FCA}" dt="2025-02-26T07:35:00.759" v="705" actId="1076"/>
          <ac:spMkLst>
            <pc:docMk/>
            <pc:sldMk cId="59655634" sldId="279"/>
            <ac:spMk id="9" creationId="{707FE02D-0D29-65CE-D973-3FF4136C72D9}"/>
          </ac:spMkLst>
        </pc:spChg>
      </pc:sldChg>
      <pc:sldChg chg="addSp modSp add mod replId">
        <pc:chgData name="VEDANT DESHPANDE" userId="530f2cf1489b92b4" providerId="LiveId" clId="{B145A6FE-5144-42F4-8ABF-E529DEB09FCA}" dt="2025-02-26T07:37:37.720" v="742" actId="6549"/>
        <pc:sldMkLst>
          <pc:docMk/>
          <pc:sldMk cId="2985319664" sldId="280"/>
        </pc:sldMkLst>
        <pc:spChg chg="add mod">
          <ac:chgData name="VEDANT DESHPANDE" userId="530f2cf1489b92b4" providerId="LiveId" clId="{B145A6FE-5144-42F4-8ABF-E529DEB09FCA}" dt="2025-02-26T07:37:01.952" v="733"/>
          <ac:spMkLst>
            <pc:docMk/>
            <pc:sldMk cId="2985319664" sldId="280"/>
            <ac:spMk id="10" creationId="{5A8E3139-1EA5-8E17-DF91-91AA51A7D334}"/>
          </ac:spMkLst>
        </pc:spChg>
        <pc:spChg chg="mod">
          <ac:chgData name="VEDANT DESHPANDE" userId="530f2cf1489b92b4" providerId="LiveId" clId="{B145A6FE-5144-42F4-8ABF-E529DEB09FCA}" dt="2025-02-26T07:35:26.889" v="707" actId="20577"/>
          <ac:spMkLst>
            <pc:docMk/>
            <pc:sldMk cId="2985319664" sldId="280"/>
            <ac:spMk id="23" creationId="{645BD3E6-E836-859D-65F5-280C61A11875}"/>
          </ac:spMkLst>
        </pc:spChg>
        <pc:spChg chg="mod">
          <ac:chgData name="VEDANT DESHPANDE" userId="530f2cf1489b92b4" providerId="LiveId" clId="{B145A6FE-5144-42F4-8ABF-E529DEB09FCA}" dt="2025-02-26T07:37:37.720" v="742" actId="6549"/>
          <ac:spMkLst>
            <pc:docMk/>
            <pc:sldMk cId="2985319664" sldId="280"/>
            <ac:spMk id="24" creationId="{A4FDB352-1486-EDB6-733E-A27CF04682C1}"/>
          </ac:spMkLst>
        </pc:spChg>
      </pc:sldChg>
      <pc:sldChg chg="modSp add mod replId">
        <pc:chgData name="VEDANT DESHPANDE" userId="530f2cf1489b92b4" providerId="LiveId" clId="{B145A6FE-5144-42F4-8ABF-E529DEB09FCA}" dt="2025-02-26T07:40:36.910" v="800"/>
        <pc:sldMkLst>
          <pc:docMk/>
          <pc:sldMk cId="2701788984" sldId="281"/>
        </pc:sldMkLst>
        <pc:spChg chg="mod">
          <ac:chgData name="VEDANT DESHPANDE" userId="530f2cf1489b92b4" providerId="LiveId" clId="{B145A6FE-5144-42F4-8ABF-E529DEB09FCA}" dt="2025-02-26T07:38:05.968" v="745" actId="113"/>
          <ac:spMkLst>
            <pc:docMk/>
            <pc:sldMk cId="2701788984" sldId="281"/>
            <ac:spMk id="10" creationId="{7E305338-A6DC-182D-2D5C-D7B875783967}"/>
          </ac:spMkLst>
        </pc:spChg>
        <pc:spChg chg="mod">
          <ac:chgData name="VEDANT DESHPANDE" userId="530f2cf1489b92b4" providerId="LiveId" clId="{B145A6FE-5144-42F4-8ABF-E529DEB09FCA}" dt="2025-02-26T07:40:36.910" v="800"/>
          <ac:spMkLst>
            <pc:docMk/>
            <pc:sldMk cId="2701788984" sldId="281"/>
            <ac:spMk id="20" creationId="{A09A4470-B4E6-CCDF-7FDF-C7F38002EE5C}"/>
          </ac:spMkLst>
        </pc:spChg>
      </pc:sldChg>
      <pc:sldChg chg="modSp add mod replId">
        <pc:chgData name="VEDANT DESHPANDE" userId="530f2cf1489b92b4" providerId="LiveId" clId="{B145A6FE-5144-42F4-8ABF-E529DEB09FCA}" dt="2025-02-26T07:42:02.314" v="823"/>
        <pc:sldMkLst>
          <pc:docMk/>
          <pc:sldMk cId="3876621448" sldId="282"/>
        </pc:sldMkLst>
        <pc:spChg chg="mod">
          <ac:chgData name="VEDANT DESHPANDE" userId="530f2cf1489b92b4" providerId="LiveId" clId="{B145A6FE-5144-42F4-8ABF-E529DEB09FCA}" dt="2025-02-26T07:42:02.314" v="823"/>
          <ac:spMkLst>
            <pc:docMk/>
            <pc:sldMk cId="3876621448" sldId="282"/>
            <ac:spMk id="26" creationId="{07ADA72B-E1CE-D4E4-9114-9C665F73A099}"/>
          </ac:spMkLst>
        </pc:spChg>
      </pc:sldChg>
      <pc:sldChg chg="modSp add mod replId">
        <pc:chgData name="VEDANT DESHPANDE" userId="530f2cf1489b92b4" providerId="LiveId" clId="{B145A6FE-5144-42F4-8ABF-E529DEB09FCA}" dt="2025-02-26T07:42:56.773" v="842"/>
        <pc:sldMkLst>
          <pc:docMk/>
          <pc:sldMk cId="93557328" sldId="283"/>
        </pc:sldMkLst>
        <pc:spChg chg="mod">
          <ac:chgData name="VEDANT DESHPANDE" userId="530f2cf1489b92b4" providerId="LiveId" clId="{B145A6FE-5144-42F4-8ABF-E529DEB09FCA}" dt="2025-02-26T07:42:56.773" v="842"/>
          <ac:spMkLst>
            <pc:docMk/>
            <pc:sldMk cId="93557328" sldId="283"/>
            <ac:spMk id="25" creationId="{84B8E92E-B5C7-9F24-E239-0B6343180F79}"/>
          </ac:spMkLst>
        </pc:spChg>
      </pc:sldChg>
      <pc:sldChg chg="modSp add mod replId">
        <pc:chgData name="VEDANT DESHPANDE" userId="530f2cf1489b92b4" providerId="LiveId" clId="{B145A6FE-5144-42F4-8ABF-E529DEB09FCA}" dt="2025-02-26T07:43:43.109" v="860"/>
        <pc:sldMkLst>
          <pc:docMk/>
          <pc:sldMk cId="136781948" sldId="284"/>
        </pc:sldMkLst>
        <pc:spChg chg="mod">
          <ac:chgData name="VEDANT DESHPANDE" userId="530f2cf1489b92b4" providerId="LiveId" clId="{B145A6FE-5144-42F4-8ABF-E529DEB09FCA}" dt="2025-02-26T07:43:43.109" v="860"/>
          <ac:spMkLst>
            <pc:docMk/>
            <pc:sldMk cId="136781948" sldId="284"/>
            <ac:spMk id="25" creationId="{CE8982FB-0B93-EACB-4442-47DA934B2FB2}"/>
          </ac:spMkLst>
        </pc:spChg>
      </pc:sldChg>
      <pc:sldChg chg="modSp add mod replId">
        <pc:chgData name="VEDANT DESHPANDE" userId="530f2cf1489b92b4" providerId="LiveId" clId="{B145A6FE-5144-42F4-8ABF-E529DEB09FCA}" dt="2025-02-26T07:44:19.137" v="870" actId="20577"/>
        <pc:sldMkLst>
          <pc:docMk/>
          <pc:sldMk cId="4067308085" sldId="285"/>
        </pc:sldMkLst>
        <pc:spChg chg="mod">
          <ac:chgData name="VEDANT DESHPANDE" userId="530f2cf1489b92b4" providerId="LiveId" clId="{B145A6FE-5144-42F4-8ABF-E529DEB09FCA}" dt="2025-02-26T07:44:19.137" v="870" actId="20577"/>
          <ac:spMkLst>
            <pc:docMk/>
            <pc:sldMk cId="4067308085" sldId="285"/>
            <ac:spMk id="25" creationId="{445C073D-C539-AC22-CC3C-5AAD542719A1}"/>
          </ac:spMkLst>
        </pc:spChg>
      </pc:sldChg>
      <pc:sldChg chg="modSp add mod replId">
        <pc:chgData name="VEDANT DESHPANDE" userId="530f2cf1489b92b4" providerId="LiveId" clId="{B145A6FE-5144-42F4-8ABF-E529DEB09FCA}" dt="2025-02-26T07:45:16.582" v="878" actId="1076"/>
        <pc:sldMkLst>
          <pc:docMk/>
          <pc:sldMk cId="2429413946" sldId="286"/>
        </pc:sldMkLst>
        <pc:spChg chg="mod">
          <ac:chgData name="VEDANT DESHPANDE" userId="530f2cf1489b92b4" providerId="LiveId" clId="{B145A6FE-5144-42F4-8ABF-E529DEB09FCA}" dt="2025-02-26T07:45:16.582" v="878" actId="1076"/>
          <ac:spMkLst>
            <pc:docMk/>
            <pc:sldMk cId="2429413946" sldId="286"/>
            <ac:spMk id="10" creationId="{24E9F892-E801-9C3D-6061-C7D9C0EF7815}"/>
          </ac:spMkLst>
        </pc:spChg>
      </pc:sldChg>
      <pc:sldChg chg="modSp add mod replId">
        <pc:chgData name="VEDANT DESHPANDE" userId="530f2cf1489b92b4" providerId="LiveId" clId="{B145A6FE-5144-42F4-8ABF-E529DEB09FCA}" dt="2025-02-26T07:47:18.759" v="919" actId="1076"/>
        <pc:sldMkLst>
          <pc:docMk/>
          <pc:sldMk cId="612741975" sldId="287"/>
        </pc:sldMkLst>
        <pc:spChg chg="mod">
          <ac:chgData name="VEDANT DESHPANDE" userId="530f2cf1489b92b4" providerId="LiveId" clId="{B145A6FE-5144-42F4-8ABF-E529DEB09FCA}" dt="2025-02-26T07:47:18.759" v="919" actId="1076"/>
          <ac:spMkLst>
            <pc:docMk/>
            <pc:sldMk cId="612741975" sldId="287"/>
            <ac:spMk id="20" creationId="{4EA3CF3C-A978-F405-71E5-74FC1AA0CDBB}"/>
          </ac:spMkLst>
        </pc:spChg>
      </pc:sldChg>
      <pc:sldChg chg="addSp delSp modSp add mod replId">
        <pc:chgData name="VEDANT DESHPANDE" userId="530f2cf1489b92b4" providerId="LiveId" clId="{B145A6FE-5144-42F4-8ABF-E529DEB09FCA}" dt="2025-02-26T07:50:27.503" v="1007" actId="1076"/>
        <pc:sldMkLst>
          <pc:docMk/>
          <pc:sldMk cId="1711342890" sldId="288"/>
        </pc:sldMkLst>
        <pc:picChg chg="add del mod modCrop">
          <ac:chgData name="VEDANT DESHPANDE" userId="530f2cf1489b92b4" providerId="LiveId" clId="{B145A6FE-5144-42F4-8ABF-E529DEB09FCA}" dt="2025-02-26T07:48:34.569" v="988" actId="478"/>
          <ac:picMkLst>
            <pc:docMk/>
            <pc:sldMk cId="1711342890" sldId="288"/>
            <ac:picMk id="10" creationId="{6949298F-452D-20EF-0312-A1C901812B54}"/>
          </ac:picMkLst>
        </pc:picChg>
        <pc:picChg chg="del">
          <ac:chgData name="VEDANT DESHPANDE" userId="530f2cf1489b92b4" providerId="LiveId" clId="{B145A6FE-5144-42F4-8ABF-E529DEB09FCA}" dt="2025-02-26T07:47:27.542" v="920" actId="478"/>
          <ac:picMkLst>
            <pc:docMk/>
            <pc:sldMk cId="1711342890" sldId="288"/>
            <ac:picMk id="11" creationId="{8447F57D-B886-3BF9-0506-5B347661988B}"/>
          </ac:picMkLst>
        </pc:picChg>
        <pc:picChg chg="add mod">
          <ac:chgData name="VEDANT DESHPANDE" userId="530f2cf1489b92b4" providerId="LiveId" clId="{B145A6FE-5144-42F4-8ABF-E529DEB09FCA}" dt="2025-02-26T07:50:17.414" v="1000" actId="1076"/>
          <ac:picMkLst>
            <pc:docMk/>
            <pc:sldMk cId="1711342890" sldId="288"/>
            <ac:picMk id="13" creationId="{8A973D81-0C9C-D2C1-896C-B42FE54A110F}"/>
          </ac:picMkLst>
        </pc:picChg>
        <pc:picChg chg="add mod">
          <ac:chgData name="VEDANT DESHPANDE" userId="530f2cf1489b92b4" providerId="LiveId" clId="{B145A6FE-5144-42F4-8ABF-E529DEB09FCA}" dt="2025-02-26T07:50:27.503" v="1007" actId="1076"/>
          <ac:picMkLst>
            <pc:docMk/>
            <pc:sldMk cId="1711342890" sldId="288"/>
            <ac:picMk id="15" creationId="{376AB021-DA92-ABAF-7C7D-F643D106BD2B}"/>
          </ac:picMkLst>
        </pc:picChg>
      </pc:sldChg>
      <pc:sldChg chg="modSp add mod replId">
        <pc:chgData name="VEDANT DESHPANDE" userId="530f2cf1489b92b4" providerId="LiveId" clId="{B145A6FE-5144-42F4-8ABF-E529DEB09FCA}" dt="2025-02-26T07:51:56.319" v="1025" actId="1076"/>
        <pc:sldMkLst>
          <pc:docMk/>
          <pc:sldMk cId="4072952025" sldId="289"/>
        </pc:sldMkLst>
        <pc:spChg chg="mod">
          <ac:chgData name="VEDANT DESHPANDE" userId="530f2cf1489b92b4" providerId="LiveId" clId="{B145A6FE-5144-42F4-8ABF-E529DEB09FCA}" dt="2025-02-26T07:51:06.846" v="1008"/>
          <ac:spMkLst>
            <pc:docMk/>
            <pc:sldMk cId="4072952025" sldId="289"/>
            <ac:spMk id="19" creationId="{72749D32-4A29-E9F0-68C5-5451102DD08E}"/>
          </ac:spMkLst>
        </pc:spChg>
        <pc:spChg chg="mod">
          <ac:chgData name="VEDANT DESHPANDE" userId="530f2cf1489b92b4" providerId="LiveId" clId="{B145A6FE-5144-42F4-8ABF-E529DEB09FCA}" dt="2025-02-26T07:51:56.319" v="1025" actId="1076"/>
          <ac:spMkLst>
            <pc:docMk/>
            <pc:sldMk cId="4072952025" sldId="289"/>
            <ac:spMk id="21" creationId="{A7F9EF4F-3F85-DDB1-E80D-D8BE6C8A7C91}"/>
          </ac:spMkLst>
        </pc:spChg>
      </pc:sldChg>
      <pc:sldChg chg="modSp add mod">
        <pc:chgData name="VEDANT DESHPANDE" userId="530f2cf1489b92b4" providerId="LiveId" clId="{B145A6FE-5144-42F4-8ABF-E529DEB09FCA}" dt="2025-02-26T07:57:15.272" v="1028" actId="108"/>
        <pc:sldMkLst>
          <pc:docMk/>
          <pc:sldMk cId="2335636331" sldId="290"/>
        </pc:sldMkLst>
        <pc:spChg chg="mod">
          <ac:chgData name="VEDANT DESHPANDE" userId="530f2cf1489b92b4" providerId="LiveId" clId="{B145A6FE-5144-42F4-8ABF-E529DEB09FCA}" dt="2025-02-26T07:57:15.272" v="1028" actId="108"/>
          <ac:spMkLst>
            <pc:docMk/>
            <pc:sldMk cId="2335636331" sldId="290"/>
            <ac:spMk id="8" creationId="{F34F80CA-A52F-47C6-9659-1710399F6095}"/>
          </ac:spMkLst>
        </pc:spChg>
      </pc:sldChg>
      <pc:sldChg chg="modSp add mod replId">
        <pc:chgData name="VEDANT DESHPANDE" userId="530f2cf1489b92b4" providerId="LiveId" clId="{B145A6FE-5144-42F4-8ABF-E529DEB09FCA}" dt="2025-02-26T08:04:29.543" v="1064" actId="14100"/>
        <pc:sldMkLst>
          <pc:docMk/>
          <pc:sldMk cId="2490291188" sldId="291"/>
        </pc:sldMkLst>
        <pc:spChg chg="mod">
          <ac:chgData name="VEDANT DESHPANDE" userId="530f2cf1489b92b4" providerId="LiveId" clId="{B145A6FE-5144-42F4-8ABF-E529DEB09FCA}" dt="2025-02-26T08:02:36.503" v="1034" actId="1076"/>
          <ac:spMkLst>
            <pc:docMk/>
            <pc:sldMk cId="2490291188" sldId="291"/>
            <ac:spMk id="23" creationId="{9277115C-B9E8-3DEC-CBAC-969336F0B6AD}"/>
          </ac:spMkLst>
        </pc:spChg>
        <pc:spChg chg="mod">
          <ac:chgData name="VEDANT DESHPANDE" userId="530f2cf1489b92b4" providerId="LiveId" clId="{B145A6FE-5144-42F4-8ABF-E529DEB09FCA}" dt="2025-02-26T08:04:29.543" v="1064" actId="14100"/>
          <ac:spMkLst>
            <pc:docMk/>
            <pc:sldMk cId="2490291188" sldId="291"/>
            <ac:spMk id="24" creationId="{7B34F6EB-DC5B-2EC9-378C-F8FE99122CD6}"/>
          </ac:spMkLst>
        </pc:spChg>
      </pc:sldChg>
      <pc:sldChg chg="modSp add mod replId">
        <pc:chgData name="VEDANT DESHPANDE" userId="530f2cf1489b92b4" providerId="LiveId" clId="{B145A6FE-5144-42F4-8ABF-E529DEB09FCA}" dt="2025-02-26T08:08:17.234" v="1159" actId="14100"/>
        <pc:sldMkLst>
          <pc:docMk/>
          <pc:sldMk cId="2261294608" sldId="292"/>
        </pc:sldMkLst>
        <pc:spChg chg="mod">
          <ac:chgData name="VEDANT DESHPANDE" userId="530f2cf1489b92b4" providerId="LiveId" clId="{B145A6FE-5144-42F4-8ABF-E529DEB09FCA}" dt="2025-02-26T08:05:12" v="1096" actId="20577"/>
          <ac:spMkLst>
            <pc:docMk/>
            <pc:sldMk cId="2261294608" sldId="292"/>
            <ac:spMk id="10" creationId="{D46D941E-A406-CEAC-CE7A-C92819137208}"/>
          </ac:spMkLst>
        </pc:spChg>
        <pc:spChg chg="mod">
          <ac:chgData name="VEDANT DESHPANDE" userId="530f2cf1489b92b4" providerId="LiveId" clId="{B145A6FE-5144-42F4-8ABF-E529DEB09FCA}" dt="2025-02-26T08:08:17.234" v="1159" actId="14100"/>
          <ac:spMkLst>
            <pc:docMk/>
            <pc:sldMk cId="2261294608" sldId="292"/>
            <ac:spMk id="20" creationId="{D4D2A959-0327-7BEE-6A9F-3C16348C0D68}"/>
          </ac:spMkLst>
        </pc:spChg>
      </pc:sldChg>
      <pc:sldChg chg="modSp add mod replId">
        <pc:chgData name="VEDANT DESHPANDE" userId="530f2cf1489b92b4" providerId="LiveId" clId="{B145A6FE-5144-42F4-8ABF-E529DEB09FCA}" dt="2025-02-26T08:10:07.100" v="1190"/>
        <pc:sldMkLst>
          <pc:docMk/>
          <pc:sldMk cId="1645977578" sldId="293"/>
        </pc:sldMkLst>
        <pc:spChg chg="mod">
          <ac:chgData name="VEDANT DESHPANDE" userId="530f2cf1489b92b4" providerId="LiveId" clId="{B145A6FE-5144-42F4-8ABF-E529DEB09FCA}" dt="2025-02-26T08:10:07.100" v="1190"/>
          <ac:spMkLst>
            <pc:docMk/>
            <pc:sldMk cId="1645977578" sldId="293"/>
            <ac:spMk id="26" creationId="{A5F5240D-055B-9BDE-CA60-7B44D6FDECB4}"/>
          </ac:spMkLst>
        </pc:spChg>
      </pc:sldChg>
      <pc:sldChg chg="modSp add mod replId">
        <pc:chgData name="VEDANT DESHPANDE" userId="530f2cf1489b92b4" providerId="LiveId" clId="{B145A6FE-5144-42F4-8ABF-E529DEB09FCA}" dt="2025-02-26T08:11:45.541" v="1206"/>
        <pc:sldMkLst>
          <pc:docMk/>
          <pc:sldMk cId="1823833864" sldId="294"/>
        </pc:sldMkLst>
        <pc:spChg chg="mod">
          <ac:chgData name="VEDANT DESHPANDE" userId="530f2cf1489b92b4" providerId="LiveId" clId="{B145A6FE-5144-42F4-8ABF-E529DEB09FCA}" dt="2025-02-26T08:11:45.541" v="1206"/>
          <ac:spMkLst>
            <pc:docMk/>
            <pc:sldMk cId="1823833864" sldId="294"/>
            <ac:spMk id="25" creationId="{6E710549-9097-EBFA-0B9B-CE83E9C1D9BB}"/>
          </ac:spMkLst>
        </pc:spChg>
      </pc:sldChg>
      <pc:sldChg chg="modSp add mod replId">
        <pc:chgData name="VEDANT DESHPANDE" userId="530f2cf1489b92b4" providerId="LiveId" clId="{B145A6FE-5144-42F4-8ABF-E529DEB09FCA}" dt="2025-02-26T08:12:23.307" v="1213"/>
        <pc:sldMkLst>
          <pc:docMk/>
          <pc:sldMk cId="288461626" sldId="295"/>
        </pc:sldMkLst>
        <pc:spChg chg="mod">
          <ac:chgData name="VEDANT DESHPANDE" userId="530f2cf1489b92b4" providerId="LiveId" clId="{B145A6FE-5144-42F4-8ABF-E529DEB09FCA}" dt="2025-02-26T08:12:23.307" v="1213"/>
          <ac:spMkLst>
            <pc:docMk/>
            <pc:sldMk cId="288461626" sldId="295"/>
            <ac:spMk id="25" creationId="{98FE8284-2175-7BCC-F543-0BC9ECA2A741}"/>
          </ac:spMkLst>
        </pc:spChg>
      </pc:sldChg>
      <pc:sldChg chg="modSp add mod replId">
        <pc:chgData name="VEDANT DESHPANDE" userId="530f2cf1489b92b4" providerId="LiveId" clId="{B145A6FE-5144-42F4-8ABF-E529DEB09FCA}" dt="2025-02-26T08:12:55.614" v="1262" actId="20577"/>
        <pc:sldMkLst>
          <pc:docMk/>
          <pc:sldMk cId="1896647928" sldId="296"/>
        </pc:sldMkLst>
        <pc:spChg chg="mod">
          <ac:chgData name="VEDANT DESHPANDE" userId="530f2cf1489b92b4" providerId="LiveId" clId="{B145A6FE-5144-42F4-8ABF-E529DEB09FCA}" dt="2025-02-26T08:12:55.614" v="1262" actId="20577"/>
          <ac:spMkLst>
            <pc:docMk/>
            <pc:sldMk cId="1896647928" sldId="296"/>
            <ac:spMk id="25" creationId="{5CFEE107-3F26-6D09-4125-B1FA9EA95EBF}"/>
          </ac:spMkLst>
        </pc:spChg>
      </pc:sldChg>
      <pc:sldChg chg="modSp add mod replId">
        <pc:chgData name="VEDANT DESHPANDE" userId="530f2cf1489b92b4" providerId="LiveId" clId="{B145A6FE-5144-42F4-8ABF-E529DEB09FCA}" dt="2025-02-26T08:13:26.121" v="1264" actId="403"/>
        <pc:sldMkLst>
          <pc:docMk/>
          <pc:sldMk cId="1017461024" sldId="297"/>
        </pc:sldMkLst>
        <pc:spChg chg="mod">
          <ac:chgData name="VEDANT DESHPANDE" userId="530f2cf1489b92b4" providerId="LiveId" clId="{B145A6FE-5144-42F4-8ABF-E529DEB09FCA}" dt="2025-02-26T08:13:26.121" v="1264" actId="403"/>
          <ac:spMkLst>
            <pc:docMk/>
            <pc:sldMk cId="1017461024" sldId="297"/>
            <ac:spMk id="10" creationId="{495908BE-AB74-82A3-C759-9C91D7D63607}"/>
          </ac:spMkLst>
        </pc:spChg>
      </pc:sldChg>
      <pc:sldChg chg="modSp add mod replId">
        <pc:chgData name="VEDANT DESHPANDE" userId="530f2cf1489b92b4" providerId="LiveId" clId="{B145A6FE-5144-42F4-8ABF-E529DEB09FCA}" dt="2025-02-26T08:14:44.346" v="1285"/>
        <pc:sldMkLst>
          <pc:docMk/>
          <pc:sldMk cId="1048164481" sldId="298"/>
        </pc:sldMkLst>
        <pc:spChg chg="mod">
          <ac:chgData name="VEDANT DESHPANDE" userId="530f2cf1489b92b4" providerId="LiveId" clId="{B145A6FE-5144-42F4-8ABF-E529DEB09FCA}" dt="2025-02-26T08:14:44.346" v="1285"/>
          <ac:spMkLst>
            <pc:docMk/>
            <pc:sldMk cId="1048164481" sldId="298"/>
            <ac:spMk id="20" creationId="{C1ADD038-DDAF-C64D-3CE6-47D22ACE9FF3}"/>
          </ac:spMkLst>
        </pc:spChg>
      </pc:sldChg>
      <pc:sldChg chg="addSp delSp modSp add mod replId">
        <pc:chgData name="VEDANT DESHPANDE" userId="530f2cf1489b92b4" providerId="LiveId" clId="{B145A6FE-5144-42F4-8ABF-E529DEB09FCA}" dt="2025-02-26T08:58:33.494" v="1654" actId="1076"/>
        <pc:sldMkLst>
          <pc:docMk/>
          <pc:sldMk cId="1960303478" sldId="299"/>
        </pc:sldMkLst>
        <pc:graphicFrameChg chg="add del mod">
          <ac:chgData name="VEDANT DESHPANDE" userId="530f2cf1489b92b4" providerId="LiveId" clId="{B145A6FE-5144-42F4-8ABF-E529DEB09FCA}" dt="2025-02-26T08:57:38.056" v="1635" actId="478"/>
          <ac:graphicFrameMkLst>
            <pc:docMk/>
            <pc:sldMk cId="1960303478" sldId="299"/>
            <ac:graphicFrameMk id="18" creationId="{F35F5B63-6E6A-2EF8-AA8F-7C1933C926EF}"/>
          </ac:graphicFrameMkLst>
        </pc:graphicFrameChg>
        <pc:picChg chg="add del mod">
          <ac:chgData name="VEDANT DESHPANDE" userId="530f2cf1489b92b4" providerId="LiveId" clId="{B145A6FE-5144-42F4-8ABF-E529DEB09FCA}" dt="2025-02-26T08:27:43.146" v="1296" actId="12084"/>
          <ac:picMkLst>
            <pc:docMk/>
            <pc:sldMk cId="1960303478" sldId="299"/>
            <ac:picMk id="10" creationId="{691F3D3A-4642-D4D6-97D7-4011A9FD88E6}"/>
          </ac:picMkLst>
        </pc:picChg>
        <pc:picChg chg="add mod">
          <ac:chgData name="VEDANT DESHPANDE" userId="530f2cf1489b92b4" providerId="LiveId" clId="{B145A6FE-5144-42F4-8ABF-E529DEB09FCA}" dt="2025-02-26T08:58:33.494" v="1654" actId="1076"/>
          <ac:picMkLst>
            <pc:docMk/>
            <pc:sldMk cId="1960303478" sldId="299"/>
            <ac:picMk id="10" creationId="{6B099860-606B-BF7F-21BC-79461C58747A}"/>
          </ac:picMkLst>
        </pc:picChg>
        <pc:picChg chg="add del mod">
          <ac:chgData name="VEDANT DESHPANDE" userId="530f2cf1489b92b4" providerId="LiveId" clId="{B145A6FE-5144-42F4-8ABF-E529DEB09FCA}" dt="2025-02-26T08:27:43.146" v="1296" actId="12084"/>
          <ac:picMkLst>
            <pc:docMk/>
            <pc:sldMk cId="1960303478" sldId="299"/>
            <ac:picMk id="12" creationId="{17E301C9-5526-BCD4-01A6-320129AA094E}"/>
          </ac:picMkLst>
        </pc:picChg>
        <pc:picChg chg="add mod">
          <ac:chgData name="VEDANT DESHPANDE" userId="530f2cf1489b92b4" providerId="LiveId" clId="{B145A6FE-5144-42F4-8ABF-E529DEB09FCA}" dt="2025-02-26T08:58:24.493" v="1651" actId="1076"/>
          <ac:picMkLst>
            <pc:docMk/>
            <pc:sldMk cId="1960303478" sldId="299"/>
            <ac:picMk id="12" creationId="{4AF97C27-BF8D-6ACC-89FF-634024927A4E}"/>
          </ac:picMkLst>
        </pc:picChg>
        <pc:picChg chg="del">
          <ac:chgData name="VEDANT DESHPANDE" userId="530f2cf1489b92b4" providerId="LiveId" clId="{B145A6FE-5144-42F4-8ABF-E529DEB09FCA}" dt="2025-02-26T08:14:49.782" v="1286" actId="478"/>
          <ac:picMkLst>
            <pc:docMk/>
            <pc:sldMk cId="1960303478" sldId="299"/>
            <ac:picMk id="13" creationId="{1938E430-10D3-6536-B15F-AE33809CA00D}"/>
          </ac:picMkLst>
        </pc:picChg>
        <pc:picChg chg="add mod">
          <ac:chgData name="VEDANT DESHPANDE" userId="530f2cf1489b92b4" providerId="LiveId" clId="{B145A6FE-5144-42F4-8ABF-E529DEB09FCA}" dt="2025-02-26T08:58:28.261" v="1652" actId="14100"/>
          <ac:picMkLst>
            <pc:docMk/>
            <pc:sldMk cId="1960303478" sldId="299"/>
            <ac:picMk id="14" creationId="{4E556115-EB07-594B-6332-745563540BE2}"/>
          </ac:picMkLst>
        </pc:picChg>
        <pc:picChg chg="del">
          <ac:chgData name="VEDANT DESHPANDE" userId="530f2cf1489b92b4" providerId="LiveId" clId="{B145A6FE-5144-42F4-8ABF-E529DEB09FCA}" dt="2025-02-26T08:14:50.703" v="1287" actId="478"/>
          <ac:picMkLst>
            <pc:docMk/>
            <pc:sldMk cId="1960303478" sldId="299"/>
            <ac:picMk id="15" creationId="{EA7703A5-6AC8-432B-6E23-75C471DC3B4A}"/>
          </ac:picMkLst>
        </pc:picChg>
        <pc:picChg chg="add del mod">
          <ac:chgData name="VEDANT DESHPANDE" userId="530f2cf1489b92b4" providerId="LiveId" clId="{B145A6FE-5144-42F4-8ABF-E529DEB09FCA}" dt="2025-02-26T08:27:43.146" v="1296" actId="12084"/>
          <ac:picMkLst>
            <pc:docMk/>
            <pc:sldMk cId="1960303478" sldId="299"/>
            <ac:picMk id="16" creationId="{E4CCCA0A-BF4E-F3BF-D6A1-5A127B3A2619}"/>
          </ac:picMkLst>
        </pc:picChg>
      </pc:sldChg>
      <pc:sldChg chg="modSp add mod replId">
        <pc:chgData name="VEDANT DESHPANDE" userId="530f2cf1489b92b4" providerId="LiveId" clId="{B145A6FE-5144-42F4-8ABF-E529DEB09FCA}" dt="2025-02-26T08:30:47.515" v="1355"/>
        <pc:sldMkLst>
          <pc:docMk/>
          <pc:sldMk cId="689538008" sldId="300"/>
        </pc:sldMkLst>
        <pc:spChg chg="mod">
          <ac:chgData name="VEDANT DESHPANDE" userId="530f2cf1489b92b4" providerId="LiveId" clId="{B145A6FE-5144-42F4-8ABF-E529DEB09FCA}" dt="2025-02-26T08:29:56.758" v="1338"/>
          <ac:spMkLst>
            <pc:docMk/>
            <pc:sldMk cId="689538008" sldId="300"/>
            <ac:spMk id="19" creationId="{E517D6AF-FC62-FB98-D141-6B8A502C88AA}"/>
          </ac:spMkLst>
        </pc:spChg>
        <pc:spChg chg="mod">
          <ac:chgData name="VEDANT DESHPANDE" userId="530f2cf1489b92b4" providerId="LiveId" clId="{B145A6FE-5144-42F4-8ABF-E529DEB09FCA}" dt="2025-02-26T08:30:47.515" v="1355"/>
          <ac:spMkLst>
            <pc:docMk/>
            <pc:sldMk cId="689538008" sldId="300"/>
            <ac:spMk id="21" creationId="{B363A987-0C9F-6A21-FE66-701C5137F1B4}"/>
          </ac:spMkLst>
        </pc:spChg>
      </pc:sldChg>
      <pc:sldChg chg="modSp add mod">
        <pc:chgData name="VEDANT DESHPANDE" userId="530f2cf1489b92b4" providerId="LiveId" clId="{B145A6FE-5144-42F4-8ABF-E529DEB09FCA}" dt="2025-02-26T08:31:25.630" v="1361" actId="1076"/>
        <pc:sldMkLst>
          <pc:docMk/>
          <pc:sldMk cId="3469892314" sldId="301"/>
        </pc:sldMkLst>
        <pc:spChg chg="mod">
          <ac:chgData name="VEDANT DESHPANDE" userId="530f2cf1489b92b4" providerId="LiveId" clId="{B145A6FE-5144-42F4-8ABF-E529DEB09FCA}" dt="2025-02-26T08:31:22.169" v="1360" actId="108"/>
          <ac:spMkLst>
            <pc:docMk/>
            <pc:sldMk cId="3469892314" sldId="301"/>
            <ac:spMk id="8" creationId="{FAF55AE9-346D-2A7F-6B72-0241B99F1C27}"/>
          </ac:spMkLst>
        </pc:spChg>
        <pc:spChg chg="mod">
          <ac:chgData name="VEDANT DESHPANDE" userId="530f2cf1489b92b4" providerId="LiveId" clId="{B145A6FE-5144-42F4-8ABF-E529DEB09FCA}" dt="2025-02-26T08:31:25.630" v="1361" actId="1076"/>
          <ac:spMkLst>
            <pc:docMk/>
            <pc:sldMk cId="3469892314" sldId="301"/>
            <ac:spMk id="9" creationId="{D6A97688-CBE1-5F04-4017-C10F6E179373}"/>
          </ac:spMkLst>
        </pc:spChg>
      </pc:sldChg>
      <pc:sldChg chg="modSp add mod replId">
        <pc:chgData name="VEDANT DESHPANDE" userId="530f2cf1489b92b4" providerId="LiveId" clId="{B145A6FE-5144-42F4-8ABF-E529DEB09FCA}" dt="2025-02-26T08:36:11.790" v="1383" actId="1076"/>
        <pc:sldMkLst>
          <pc:docMk/>
          <pc:sldMk cId="515587407" sldId="302"/>
        </pc:sldMkLst>
        <pc:spChg chg="mod">
          <ac:chgData name="VEDANT DESHPANDE" userId="530f2cf1489b92b4" providerId="LiveId" clId="{B145A6FE-5144-42F4-8ABF-E529DEB09FCA}" dt="2025-02-26T08:36:06.518" v="1382" actId="1076"/>
          <ac:spMkLst>
            <pc:docMk/>
            <pc:sldMk cId="515587407" sldId="302"/>
            <ac:spMk id="23" creationId="{23A2F271-471F-25E1-EED7-7C41E614CB12}"/>
          </ac:spMkLst>
        </pc:spChg>
        <pc:spChg chg="mod">
          <ac:chgData name="VEDANT DESHPANDE" userId="530f2cf1489b92b4" providerId="LiveId" clId="{B145A6FE-5144-42F4-8ABF-E529DEB09FCA}" dt="2025-02-26T08:36:11.790" v="1383" actId="1076"/>
          <ac:spMkLst>
            <pc:docMk/>
            <pc:sldMk cId="515587407" sldId="302"/>
            <ac:spMk id="24" creationId="{F098B54B-A1A3-3C92-A795-B05D534FED6F}"/>
          </ac:spMkLst>
        </pc:spChg>
      </pc:sldChg>
      <pc:sldChg chg="modSp add mod replId">
        <pc:chgData name="VEDANT DESHPANDE" userId="530f2cf1489b92b4" providerId="LiveId" clId="{B145A6FE-5144-42F4-8ABF-E529DEB09FCA}" dt="2025-02-26T08:38:19.331" v="1411"/>
        <pc:sldMkLst>
          <pc:docMk/>
          <pc:sldMk cId="1067830331" sldId="303"/>
        </pc:sldMkLst>
        <pc:spChg chg="mod">
          <ac:chgData name="VEDANT DESHPANDE" userId="530f2cf1489b92b4" providerId="LiveId" clId="{B145A6FE-5144-42F4-8ABF-E529DEB09FCA}" dt="2025-02-26T08:38:19.331" v="1411"/>
          <ac:spMkLst>
            <pc:docMk/>
            <pc:sldMk cId="1067830331" sldId="303"/>
            <ac:spMk id="20" creationId="{84429B4E-A580-F195-C5CB-FC2398D4A08D}"/>
          </ac:spMkLst>
        </pc:spChg>
      </pc:sldChg>
      <pc:sldChg chg="modSp add mod replId">
        <pc:chgData name="VEDANT DESHPANDE" userId="530f2cf1489b92b4" providerId="LiveId" clId="{B145A6FE-5144-42F4-8ABF-E529DEB09FCA}" dt="2025-02-26T08:42:48.260" v="1426"/>
        <pc:sldMkLst>
          <pc:docMk/>
          <pc:sldMk cId="2218218262" sldId="304"/>
        </pc:sldMkLst>
        <pc:spChg chg="mod">
          <ac:chgData name="VEDANT DESHPANDE" userId="530f2cf1489b92b4" providerId="LiveId" clId="{B145A6FE-5144-42F4-8ABF-E529DEB09FCA}" dt="2025-02-26T08:42:48.260" v="1426"/>
          <ac:spMkLst>
            <pc:docMk/>
            <pc:sldMk cId="2218218262" sldId="304"/>
            <ac:spMk id="26" creationId="{D6D640C9-45A4-B499-A881-60DA5BFBBE27}"/>
          </ac:spMkLst>
        </pc:spChg>
      </pc:sldChg>
      <pc:sldChg chg="modSp add mod replId">
        <pc:chgData name="VEDANT DESHPANDE" userId="530f2cf1489b92b4" providerId="LiveId" clId="{B145A6FE-5144-42F4-8ABF-E529DEB09FCA}" dt="2025-02-26T08:43:29.011" v="1432"/>
        <pc:sldMkLst>
          <pc:docMk/>
          <pc:sldMk cId="678427836" sldId="305"/>
        </pc:sldMkLst>
        <pc:spChg chg="mod">
          <ac:chgData name="VEDANT DESHPANDE" userId="530f2cf1489b92b4" providerId="LiveId" clId="{B145A6FE-5144-42F4-8ABF-E529DEB09FCA}" dt="2025-02-26T08:43:29.011" v="1432"/>
          <ac:spMkLst>
            <pc:docMk/>
            <pc:sldMk cId="678427836" sldId="305"/>
            <ac:spMk id="25" creationId="{790E75B6-0740-E3D1-34AD-5E87737D0940}"/>
          </ac:spMkLst>
        </pc:spChg>
      </pc:sldChg>
      <pc:sldChg chg="modSp add mod replId">
        <pc:chgData name="VEDANT DESHPANDE" userId="530f2cf1489b92b4" providerId="LiveId" clId="{B145A6FE-5144-42F4-8ABF-E529DEB09FCA}" dt="2025-02-26T08:44:01.634" v="1438"/>
        <pc:sldMkLst>
          <pc:docMk/>
          <pc:sldMk cId="3118644918" sldId="306"/>
        </pc:sldMkLst>
        <pc:spChg chg="mod">
          <ac:chgData name="VEDANT DESHPANDE" userId="530f2cf1489b92b4" providerId="LiveId" clId="{B145A6FE-5144-42F4-8ABF-E529DEB09FCA}" dt="2025-02-26T08:44:01.634" v="1438"/>
          <ac:spMkLst>
            <pc:docMk/>
            <pc:sldMk cId="3118644918" sldId="306"/>
            <ac:spMk id="25" creationId="{A890AEA8-92A3-769F-6FFB-630D1B7CB0E3}"/>
          </ac:spMkLst>
        </pc:spChg>
      </pc:sldChg>
      <pc:sldChg chg="modSp add mod replId">
        <pc:chgData name="VEDANT DESHPANDE" userId="530f2cf1489b92b4" providerId="LiveId" clId="{B145A6FE-5144-42F4-8ABF-E529DEB09FCA}" dt="2025-02-26T08:44:37.750" v="1468" actId="20577"/>
        <pc:sldMkLst>
          <pc:docMk/>
          <pc:sldMk cId="262858848" sldId="307"/>
        </pc:sldMkLst>
        <pc:spChg chg="mod">
          <ac:chgData name="VEDANT DESHPANDE" userId="530f2cf1489b92b4" providerId="LiveId" clId="{B145A6FE-5144-42F4-8ABF-E529DEB09FCA}" dt="2025-02-26T08:44:37.750" v="1468" actId="20577"/>
          <ac:spMkLst>
            <pc:docMk/>
            <pc:sldMk cId="262858848" sldId="307"/>
            <ac:spMk id="25" creationId="{39B1FD14-0212-BA8B-7F79-91F69D6C7297}"/>
          </ac:spMkLst>
        </pc:spChg>
      </pc:sldChg>
      <pc:sldChg chg="modSp add mod replId">
        <pc:chgData name="VEDANT DESHPANDE" userId="530f2cf1489b92b4" providerId="LiveId" clId="{B145A6FE-5144-42F4-8ABF-E529DEB09FCA}" dt="2025-02-26T08:48:06.573" v="1474" actId="1076"/>
        <pc:sldMkLst>
          <pc:docMk/>
          <pc:sldMk cId="4056105401" sldId="308"/>
        </pc:sldMkLst>
        <pc:spChg chg="mod">
          <ac:chgData name="VEDANT DESHPANDE" userId="530f2cf1489b92b4" providerId="LiveId" clId="{B145A6FE-5144-42F4-8ABF-E529DEB09FCA}" dt="2025-02-26T08:48:06.573" v="1474" actId="1076"/>
          <ac:spMkLst>
            <pc:docMk/>
            <pc:sldMk cId="4056105401" sldId="308"/>
            <ac:spMk id="10" creationId="{05D24D94-26E1-3222-AED6-387851A84FEC}"/>
          </ac:spMkLst>
        </pc:spChg>
      </pc:sldChg>
      <pc:sldChg chg="modSp add mod replId">
        <pc:chgData name="VEDANT DESHPANDE" userId="530f2cf1489b92b4" providerId="LiveId" clId="{B145A6FE-5144-42F4-8ABF-E529DEB09FCA}" dt="2025-02-26T08:49:13.430" v="1491"/>
        <pc:sldMkLst>
          <pc:docMk/>
          <pc:sldMk cId="4202489696" sldId="309"/>
        </pc:sldMkLst>
        <pc:spChg chg="mod">
          <ac:chgData name="VEDANT DESHPANDE" userId="530f2cf1489b92b4" providerId="LiveId" clId="{B145A6FE-5144-42F4-8ABF-E529DEB09FCA}" dt="2025-02-26T08:49:13.430" v="1491"/>
          <ac:spMkLst>
            <pc:docMk/>
            <pc:sldMk cId="4202489696" sldId="309"/>
            <ac:spMk id="20" creationId="{2EC7E43D-2D0A-98F2-BF54-BA80CF6D06FA}"/>
          </ac:spMkLst>
        </pc:spChg>
      </pc:sldChg>
      <pc:sldChg chg="addSp delSp modSp add mod replId">
        <pc:chgData name="VEDANT DESHPANDE" userId="530f2cf1489b92b4" providerId="LiveId" clId="{B145A6FE-5144-42F4-8ABF-E529DEB09FCA}" dt="2025-02-26T08:49:39.519" v="1500" actId="170"/>
        <pc:sldMkLst>
          <pc:docMk/>
          <pc:sldMk cId="1269539759" sldId="310"/>
        </pc:sldMkLst>
        <pc:grpChg chg="ord">
          <ac:chgData name="VEDANT DESHPANDE" userId="530f2cf1489b92b4" providerId="LiveId" clId="{B145A6FE-5144-42F4-8ABF-E529DEB09FCA}" dt="2025-02-26T08:49:39.519" v="1500" actId="170"/>
          <ac:grpSpMkLst>
            <pc:docMk/>
            <pc:sldMk cId="1269539759" sldId="310"/>
            <ac:grpSpMk id="17" creationId="{8D738D7D-178E-F5CD-7E9C-19D0FD9E025E}"/>
          </ac:grpSpMkLst>
        </pc:grpChg>
        <pc:graphicFrameChg chg="del">
          <ac:chgData name="VEDANT DESHPANDE" userId="530f2cf1489b92b4" providerId="LiveId" clId="{B145A6FE-5144-42F4-8ABF-E529DEB09FCA}" dt="2025-02-26T08:49:19.400" v="1492" actId="478"/>
          <ac:graphicFrameMkLst>
            <pc:docMk/>
            <pc:sldMk cId="1269539759" sldId="310"/>
            <ac:graphicFrameMk id="18" creationId="{95A34333-8512-75BF-D7BF-861B534812D6}"/>
          </ac:graphicFrameMkLst>
        </pc:graphicFrameChg>
        <pc:picChg chg="add mod">
          <ac:chgData name="VEDANT DESHPANDE" userId="530f2cf1489b92b4" providerId="LiveId" clId="{B145A6FE-5144-42F4-8ABF-E529DEB09FCA}" dt="2025-02-26T08:49:37.029" v="1499" actId="1076"/>
          <ac:picMkLst>
            <pc:docMk/>
            <pc:sldMk cId="1269539759" sldId="310"/>
            <ac:picMk id="10" creationId="{B839ADA2-10C1-51C3-33EF-E1A3A357C36E}"/>
          </ac:picMkLst>
        </pc:picChg>
      </pc:sldChg>
      <pc:sldChg chg="modSp add mod replId">
        <pc:chgData name="VEDANT DESHPANDE" userId="530f2cf1489b92b4" providerId="LiveId" clId="{B145A6FE-5144-42F4-8ABF-E529DEB09FCA}" dt="2025-02-26T08:50:56.940" v="1513"/>
        <pc:sldMkLst>
          <pc:docMk/>
          <pc:sldMk cId="3962856732" sldId="311"/>
        </pc:sldMkLst>
        <pc:spChg chg="mod">
          <ac:chgData name="VEDANT DESHPANDE" userId="530f2cf1489b92b4" providerId="LiveId" clId="{B145A6FE-5144-42F4-8ABF-E529DEB09FCA}" dt="2025-02-26T08:50:56.940" v="1513"/>
          <ac:spMkLst>
            <pc:docMk/>
            <pc:sldMk cId="3962856732" sldId="311"/>
            <ac:spMk id="19" creationId="{042E2FAC-BF9F-2DBA-36D8-368F9D16D76C}"/>
          </ac:spMkLst>
        </pc:spChg>
        <pc:spChg chg="mod">
          <ac:chgData name="VEDANT DESHPANDE" userId="530f2cf1489b92b4" providerId="LiveId" clId="{B145A6FE-5144-42F4-8ABF-E529DEB09FCA}" dt="2025-02-26T08:50:50.035" v="1512"/>
          <ac:spMkLst>
            <pc:docMk/>
            <pc:sldMk cId="3962856732" sldId="311"/>
            <ac:spMk id="21" creationId="{61294AEF-AEAF-B93B-1350-12AAC2942A0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5450" b="0" i="0">
                <a:solidFill>
                  <a:schemeClr val="bg1"/>
                </a:solidFill>
                <a:latin typeface="Microsoft Sans Serif"/>
                <a:cs typeface="Microsoft Sans Serif"/>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sz="265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50" b="0" i="0">
                <a:solidFill>
                  <a:schemeClr val="bg1"/>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sz="265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50" b="0" i="0">
                <a:solidFill>
                  <a:schemeClr val="bg1"/>
                </a:solidFill>
                <a:latin typeface="Microsoft Sans Serif"/>
                <a:cs typeface="Microsoft Sans Serif"/>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2/26/2025</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50" b="0" i="0">
                <a:solidFill>
                  <a:schemeClr val="bg1"/>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2/26/2025</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2/26/2025</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1"/>
            <a:ext cx="18288000" cy="10287000"/>
          </a:xfrm>
          <a:prstGeom prst="rect">
            <a:avLst/>
          </a:prstGeom>
        </p:spPr>
      </p:pic>
      <p:sp>
        <p:nvSpPr>
          <p:cNvPr id="2" name="Holder 2"/>
          <p:cNvSpPr>
            <a:spLocks noGrp="1"/>
          </p:cNvSpPr>
          <p:nvPr>
            <p:ph type="title"/>
          </p:nvPr>
        </p:nvSpPr>
        <p:spPr>
          <a:xfrm>
            <a:off x="1555496" y="1776330"/>
            <a:ext cx="6405880" cy="859789"/>
          </a:xfrm>
          <a:prstGeom prst="rect">
            <a:avLst/>
          </a:prstGeom>
        </p:spPr>
        <p:txBody>
          <a:bodyPr wrap="square" lIns="0" tIns="0" rIns="0" bIns="0">
            <a:spAutoFit/>
          </a:bodyPr>
          <a:lstStyle>
            <a:lvl1pPr>
              <a:defRPr sz="5450" b="0" i="0">
                <a:solidFill>
                  <a:schemeClr val="bg1"/>
                </a:solidFill>
                <a:latin typeface="Microsoft Sans Serif"/>
                <a:cs typeface="Microsoft Sans Serif"/>
              </a:defRPr>
            </a:lvl1pPr>
          </a:lstStyle>
          <a:p>
            <a:endParaRPr/>
          </a:p>
        </p:txBody>
      </p:sp>
      <p:sp>
        <p:nvSpPr>
          <p:cNvPr id="3" name="Holder 3"/>
          <p:cNvSpPr>
            <a:spLocks noGrp="1"/>
          </p:cNvSpPr>
          <p:nvPr>
            <p:ph type="body" idx="1"/>
          </p:nvPr>
        </p:nvSpPr>
        <p:spPr>
          <a:xfrm>
            <a:off x="8629510" y="2647232"/>
            <a:ext cx="8087994" cy="2871470"/>
          </a:xfrm>
          <a:prstGeom prst="rect">
            <a:avLst/>
          </a:prstGeom>
        </p:spPr>
        <p:txBody>
          <a:bodyPr wrap="square" lIns="0" tIns="0" rIns="0" bIns="0">
            <a:spAutoFit/>
          </a:bodyPr>
          <a:lstStyle>
            <a:lvl1pPr>
              <a:defRPr sz="265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2/26/2025</a:t>
            </a:fld>
            <a:endParaRPr lang="en-US" dirty="0"/>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s://github.com/vmDeshpande/Unified-mentor/tree/main/Weather-app"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s://github.com/vmDeshpande/Unified-mentor/tree/main/Music-player"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s://github.com/vmDeshpande/Unified-mentor/tree/main/Expense-taking-webapp"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1.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s://github.com/vmDeshpande/Unified-mentor/tree/main/Electric-Vehicle-Recharge-Bunk"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1.png"/><Relationship Id="rId7" Type="http://schemas.openxmlformats.org/officeDocument/2006/relationships/image" Target="../media/image37.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1.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s://github.com/vmDeshpande/Unified-mentor/tree/main/Digital-E-Gram-Panchayat"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vedantdevv.web.app/" TargetMode="External"/><Relationship Id="rId7" Type="http://schemas.openxmlformats.org/officeDocument/2006/relationships/image" Target="../media/image43.png"/><Relationship Id="rId2" Type="http://schemas.openxmlformats.org/officeDocument/2006/relationships/hyperlink" Target="mailto:vedant.milind.deshpande@gmail.com?subject=Question%20related%20to%20project%20submisison%20ppt" TargetMode="Externa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1836" y="1064711"/>
            <a:ext cx="15442565" cy="8155940"/>
            <a:chOff x="1421836" y="1064711"/>
            <a:chExt cx="15442565" cy="8155940"/>
          </a:xfrm>
        </p:grpSpPr>
        <p:sp>
          <p:nvSpPr>
            <p:cNvPr id="3" name="object 3"/>
            <p:cNvSpPr/>
            <p:nvPr/>
          </p:nvSpPr>
          <p:spPr>
            <a:xfrm>
              <a:off x="1431367" y="1074247"/>
              <a:ext cx="15423515" cy="8136890"/>
            </a:xfrm>
            <a:custGeom>
              <a:avLst/>
              <a:gdLst/>
              <a:ahLst/>
              <a:cxnLst/>
              <a:rect l="l" t="t" r="r" b="b"/>
              <a:pathLst>
                <a:path w="15423515" h="8136890">
                  <a:moveTo>
                    <a:pt x="7711936" y="8136609"/>
                  </a:moveTo>
                  <a:lnTo>
                    <a:pt x="0" y="8136609"/>
                  </a:lnTo>
                  <a:lnTo>
                    <a:pt x="0" y="0"/>
                  </a:lnTo>
                  <a:lnTo>
                    <a:pt x="15423097" y="0"/>
                  </a:lnTo>
                  <a:lnTo>
                    <a:pt x="15423097" y="8136609"/>
                  </a:lnTo>
                  <a:lnTo>
                    <a:pt x="7711936" y="8136609"/>
                  </a:lnTo>
                  <a:close/>
                </a:path>
              </a:pathLst>
            </a:custGeom>
            <a:ln w="18719">
              <a:solidFill>
                <a:srgbClr val="FFFFFF"/>
              </a:solidFill>
            </a:ln>
          </p:spPr>
          <p:txBody>
            <a:bodyPr wrap="square" lIns="0" tIns="0" rIns="0" bIns="0" rtlCol="0"/>
            <a:lstStyle/>
            <a:p>
              <a:endParaRPr dirty="0"/>
            </a:p>
          </p:txBody>
        </p:sp>
        <p:sp>
          <p:nvSpPr>
            <p:cNvPr id="4" name="object 4"/>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p:cNvSpPr txBox="1"/>
          <p:nvPr/>
        </p:nvSpPr>
        <p:spPr>
          <a:xfrm>
            <a:off x="7355052" y="2566003"/>
            <a:ext cx="7599045" cy="2226892"/>
          </a:xfrm>
          <a:prstGeom prst="rect">
            <a:avLst/>
          </a:prstGeom>
        </p:spPr>
        <p:txBody>
          <a:bodyPr vert="horz" wrap="square" lIns="0" tIns="10795" rIns="0" bIns="0" rtlCol="0">
            <a:spAutoFit/>
          </a:bodyPr>
          <a:lstStyle/>
          <a:p>
            <a:pPr marL="12700" marR="5080">
              <a:lnSpc>
                <a:spcPct val="100299"/>
              </a:lnSpc>
              <a:spcBef>
                <a:spcPts val="85"/>
              </a:spcBef>
              <a:tabLst>
                <a:tab pos="1000125" algn="l"/>
                <a:tab pos="1658620" algn="l"/>
                <a:tab pos="2317115" algn="l"/>
                <a:tab pos="4292600" algn="l"/>
                <a:tab pos="4622165" algn="l"/>
                <a:tab pos="4951095" algn="l"/>
                <a:tab pos="5280660" algn="l"/>
              </a:tabLst>
            </a:pPr>
            <a:r>
              <a:rPr lang="en-IN" sz="4800" spc="200" dirty="0">
                <a:solidFill>
                  <a:srgbClr val="FFFFFF"/>
                </a:solidFill>
                <a:latin typeface="Microsoft Sans Serif"/>
                <a:cs typeface="Microsoft Sans Serif"/>
              </a:rPr>
              <a:t>Transforming</a:t>
            </a:r>
            <a:r>
              <a:rPr lang="en-IN" sz="4800" dirty="0">
                <a:solidFill>
                  <a:srgbClr val="FFFFFF"/>
                </a:solidFill>
                <a:latin typeface="Microsoft Sans Serif"/>
                <a:cs typeface="Microsoft Sans Serif"/>
              </a:rPr>
              <a:t>	</a:t>
            </a:r>
            <a:r>
              <a:rPr lang="en-IN" sz="4800" spc="145" dirty="0">
                <a:solidFill>
                  <a:srgbClr val="FFFFFF"/>
                </a:solidFill>
                <a:latin typeface="Microsoft Sans Serif"/>
                <a:cs typeface="Microsoft Sans Serif"/>
              </a:rPr>
              <a:t>Challenges </a:t>
            </a:r>
            <a:r>
              <a:rPr lang="en-IN" sz="4800" spc="605" dirty="0">
                <a:solidFill>
                  <a:srgbClr val="FFFFFF"/>
                </a:solidFill>
                <a:latin typeface="Microsoft Sans Serif"/>
                <a:cs typeface="Microsoft Sans Serif"/>
              </a:rPr>
              <a:t>into</a:t>
            </a:r>
            <a:r>
              <a:rPr lang="en-IN" sz="4800" dirty="0">
                <a:solidFill>
                  <a:srgbClr val="FFFFFF"/>
                </a:solidFill>
                <a:latin typeface="Microsoft Sans Serif"/>
                <a:cs typeface="Microsoft Sans Serif"/>
              </a:rPr>
              <a:t>	</a:t>
            </a:r>
            <a:r>
              <a:rPr lang="en-IN" sz="4800" spc="445" dirty="0">
                <a:solidFill>
                  <a:srgbClr val="FFFFFF"/>
                </a:solidFill>
                <a:latin typeface="Microsoft Sans Serif"/>
                <a:cs typeface="Microsoft Sans Serif"/>
              </a:rPr>
              <a:t>Solutions:</a:t>
            </a:r>
            <a:r>
              <a:rPr lang="en-IN" sz="4800" dirty="0">
                <a:solidFill>
                  <a:srgbClr val="FFFFFF"/>
                </a:solidFill>
                <a:latin typeface="Microsoft Sans Serif"/>
                <a:cs typeface="Microsoft Sans Serif"/>
              </a:rPr>
              <a:t>	</a:t>
            </a:r>
          </a:p>
          <a:p>
            <a:pPr marL="12700" marR="5080">
              <a:lnSpc>
                <a:spcPct val="100299"/>
              </a:lnSpc>
              <a:spcBef>
                <a:spcPts val="85"/>
              </a:spcBef>
              <a:tabLst>
                <a:tab pos="1000125" algn="l"/>
                <a:tab pos="1658620" algn="l"/>
                <a:tab pos="2317115" algn="l"/>
                <a:tab pos="4292600" algn="l"/>
                <a:tab pos="4622165" algn="l"/>
                <a:tab pos="4951095" algn="l"/>
                <a:tab pos="5280660" algn="l"/>
              </a:tabLst>
            </a:pPr>
            <a:r>
              <a:rPr lang="en-IN" sz="4800" spc="605" dirty="0">
                <a:solidFill>
                  <a:srgbClr val="FFFFFF"/>
                </a:solidFill>
                <a:latin typeface="Microsoft Sans Serif"/>
                <a:cs typeface="Microsoft Sans Serif"/>
                <a:hlinkClick r:id="rId2" tooltip="Weather-app">
                  <a:extLst>
                    <a:ext uri="{A12FA001-AC4F-418D-AE19-62706E023703}">
                      <ahyp:hlinkClr xmlns:ahyp="http://schemas.microsoft.com/office/drawing/2018/hyperlinkcolor" val="tx"/>
                    </a:ext>
                  </a:extLst>
                </a:hlinkClick>
              </a:rPr>
              <a:t>Weather-app</a:t>
            </a:r>
            <a:endParaRPr lang="en-US" sz="4800" spc="605" dirty="0">
              <a:solidFill>
                <a:srgbClr val="FFFFFF"/>
              </a:solidFill>
              <a:latin typeface="Microsoft Sans Serif"/>
              <a:cs typeface="Microsoft Sans Serif"/>
            </a:endParaRPr>
          </a:p>
        </p:txBody>
      </p:sp>
      <p:sp>
        <p:nvSpPr>
          <p:cNvPr id="9" name="object 9"/>
          <p:cNvSpPr txBox="1"/>
          <p:nvPr/>
        </p:nvSpPr>
        <p:spPr>
          <a:xfrm>
            <a:off x="7355051" y="5499703"/>
            <a:ext cx="9479561" cy="2993127"/>
          </a:xfrm>
          <a:prstGeom prst="rect">
            <a:avLst/>
          </a:prstGeom>
        </p:spPr>
        <p:txBody>
          <a:bodyPr vert="horz" wrap="square" lIns="0" tIns="12700" rIns="0" bIns="0" rtlCol="0">
            <a:spAutoFit/>
          </a:bodyPr>
          <a:lstStyle/>
          <a:p>
            <a:pPr marL="12700">
              <a:lnSpc>
                <a:spcPct val="100000"/>
              </a:lnSpc>
              <a:spcBef>
                <a:spcPts val="100"/>
              </a:spcBef>
              <a:tabLst>
                <a:tab pos="3634104" algn="l"/>
              </a:tabLst>
            </a:pPr>
            <a:r>
              <a:rPr lang="en-US" sz="4800" spc="445" dirty="0">
                <a:solidFill>
                  <a:srgbClr val="FFFFFF"/>
                </a:solidFill>
                <a:latin typeface="Microsoft Sans Serif"/>
                <a:cs typeface="Microsoft Sans Serif"/>
              </a:rPr>
              <a:t>By Vedant Deshpande</a:t>
            </a:r>
          </a:p>
          <a:p>
            <a:pPr marL="12700">
              <a:spcBef>
                <a:spcPts val="100"/>
              </a:spcBef>
              <a:tabLst>
                <a:tab pos="3634104" algn="l"/>
              </a:tabLst>
            </a:pPr>
            <a:r>
              <a:rPr lang="en-US" sz="4800" spc="445" dirty="0">
                <a:solidFill>
                  <a:srgbClr val="FFFFFF"/>
                </a:solidFill>
                <a:latin typeface="Microsoft Sans Serif"/>
                <a:cs typeface="Microsoft Sans Serif"/>
              </a:rPr>
              <a:t>Unified Mentor Internship Project</a:t>
            </a:r>
          </a:p>
          <a:p>
            <a:pPr marL="12700">
              <a:lnSpc>
                <a:spcPct val="100000"/>
              </a:lnSpc>
              <a:spcBef>
                <a:spcPts val="100"/>
              </a:spcBef>
              <a:tabLst>
                <a:tab pos="3634104" algn="l"/>
              </a:tabLst>
            </a:pPr>
            <a:endParaRPr sz="4800" dirty="0">
              <a:latin typeface="Microsoft Sans Serif"/>
              <a:cs typeface="Microsoft Sans Serif"/>
            </a:endParaRPr>
          </a:p>
        </p:txBody>
      </p:sp>
      <p:sp>
        <p:nvSpPr>
          <p:cNvPr id="10" name="object 10"/>
          <p:cNvSpPr txBox="1">
            <a:spLocks noGrp="1"/>
          </p:cNvSpPr>
          <p:nvPr>
            <p:ph type="title"/>
          </p:nvPr>
        </p:nvSpPr>
        <p:spPr>
          <a:xfrm>
            <a:off x="15578328" y="2467794"/>
            <a:ext cx="993775" cy="1488440"/>
          </a:xfrm>
          <a:prstGeom prst="rect">
            <a:avLst/>
          </a:prstGeom>
        </p:spPr>
        <p:txBody>
          <a:bodyPr vert="horz" wrap="square" lIns="0" tIns="12065" rIns="0" bIns="0" rtlCol="0">
            <a:spAutoFit/>
          </a:bodyPr>
          <a:lstStyle/>
          <a:p>
            <a:pPr marL="12700">
              <a:lnSpc>
                <a:spcPct val="100000"/>
              </a:lnSpc>
              <a:spcBef>
                <a:spcPts val="95"/>
              </a:spcBef>
            </a:pPr>
            <a:r>
              <a:rPr sz="9600" spc="-535" dirty="0">
                <a:solidFill>
                  <a:srgbClr val="00FFFF"/>
                </a:solidFill>
                <a:latin typeface="Cambria"/>
                <a:cs typeface="Cambria"/>
              </a:rPr>
              <a:t>⥫</a:t>
            </a:r>
            <a:endParaRPr sz="9600" dirty="0">
              <a:latin typeface="Cambria"/>
              <a:cs typeface="Cambria"/>
            </a:endParaRPr>
          </a:p>
        </p:txBody>
      </p:sp>
      <p:grpSp>
        <p:nvGrpSpPr>
          <p:cNvPr id="11" name="object 11"/>
          <p:cNvGrpSpPr/>
          <p:nvPr/>
        </p:nvGrpSpPr>
        <p:grpSpPr>
          <a:xfrm>
            <a:off x="952296" y="5035670"/>
            <a:ext cx="4429760" cy="3396615"/>
            <a:chOff x="952296" y="5035670"/>
            <a:chExt cx="4429760" cy="3396615"/>
          </a:xfrm>
        </p:grpSpPr>
        <p:sp>
          <p:nvSpPr>
            <p:cNvPr id="12" name="object 12"/>
            <p:cNvSpPr/>
            <p:nvPr/>
          </p:nvSpPr>
          <p:spPr>
            <a:xfrm>
              <a:off x="961652" y="5045037"/>
              <a:ext cx="4408170" cy="3377565"/>
            </a:xfrm>
            <a:custGeom>
              <a:avLst/>
              <a:gdLst/>
              <a:ahLst/>
              <a:cxnLst/>
              <a:rect l="l" t="t" r="r" b="b"/>
              <a:pathLst>
                <a:path w="4408170" h="3377565">
                  <a:moveTo>
                    <a:pt x="4407729" y="0"/>
                  </a:moveTo>
                  <a:lnTo>
                    <a:pt x="0" y="0"/>
                  </a:lnTo>
                  <a:lnTo>
                    <a:pt x="0" y="3377387"/>
                  </a:lnTo>
                  <a:lnTo>
                    <a:pt x="2203872" y="3377387"/>
                  </a:lnTo>
                  <a:lnTo>
                    <a:pt x="4407729" y="3377387"/>
                  </a:lnTo>
                  <a:lnTo>
                    <a:pt x="4407729" y="0"/>
                  </a:lnTo>
                  <a:close/>
                </a:path>
              </a:pathLst>
            </a:custGeom>
            <a:solidFill>
              <a:srgbClr val="2F3B42"/>
            </a:solidFill>
          </p:spPr>
          <p:txBody>
            <a:bodyPr wrap="square" lIns="0" tIns="0" rIns="0" bIns="0" rtlCol="0"/>
            <a:lstStyle/>
            <a:p>
              <a:endParaRPr dirty="0"/>
            </a:p>
          </p:txBody>
        </p:sp>
        <p:sp>
          <p:nvSpPr>
            <p:cNvPr id="13" name="object 13"/>
            <p:cNvSpPr/>
            <p:nvPr/>
          </p:nvSpPr>
          <p:spPr>
            <a:xfrm>
              <a:off x="961656" y="5045030"/>
              <a:ext cx="4408170" cy="3377565"/>
            </a:xfrm>
            <a:custGeom>
              <a:avLst/>
              <a:gdLst/>
              <a:ahLst/>
              <a:cxnLst/>
              <a:rect l="l" t="t" r="r" b="b"/>
              <a:pathLst>
                <a:path w="4408170" h="3377565">
                  <a:moveTo>
                    <a:pt x="2203875" y="3377392"/>
                  </a:moveTo>
                  <a:lnTo>
                    <a:pt x="0" y="3377392"/>
                  </a:lnTo>
                  <a:lnTo>
                    <a:pt x="0" y="0"/>
                  </a:lnTo>
                  <a:lnTo>
                    <a:pt x="4407741" y="0"/>
                  </a:lnTo>
                  <a:lnTo>
                    <a:pt x="4407741" y="3377392"/>
                  </a:lnTo>
                  <a:lnTo>
                    <a:pt x="2203875" y="3377392"/>
                  </a:lnTo>
                  <a:close/>
                </a:path>
                <a:path w="4408170" h="3377565">
                  <a:moveTo>
                    <a:pt x="2203875" y="742297"/>
                  </a:moveTo>
                  <a:lnTo>
                    <a:pt x="0" y="742297"/>
                  </a:lnTo>
                  <a:lnTo>
                    <a:pt x="0" y="0"/>
                  </a:lnTo>
                  <a:lnTo>
                    <a:pt x="4407741" y="0"/>
                  </a:lnTo>
                  <a:lnTo>
                    <a:pt x="4407741" y="742297"/>
                  </a:lnTo>
                  <a:lnTo>
                    <a:pt x="2203875" y="742297"/>
                  </a:lnTo>
                  <a:close/>
                </a:path>
                <a:path w="4408170" h="3377565">
                  <a:moveTo>
                    <a:pt x="3883594" y="224636"/>
                  </a:moveTo>
                  <a:lnTo>
                    <a:pt x="4108945" y="449983"/>
                  </a:lnTo>
                </a:path>
                <a:path w="4408170" h="3377565">
                  <a:moveTo>
                    <a:pt x="4108234" y="224636"/>
                  </a:moveTo>
                  <a:lnTo>
                    <a:pt x="3882870" y="449983"/>
                  </a:lnTo>
                </a:path>
                <a:path w="4408170" h="3377565">
                  <a:moveTo>
                    <a:pt x="2812262" y="336954"/>
                  </a:moveTo>
                  <a:lnTo>
                    <a:pt x="3131924" y="338389"/>
                  </a:lnTo>
                </a:path>
                <a:path w="4408170" h="3377565">
                  <a:moveTo>
                    <a:pt x="3507759" y="449272"/>
                  </a:moveTo>
                  <a:lnTo>
                    <a:pt x="3395452" y="449272"/>
                  </a:lnTo>
                  <a:lnTo>
                    <a:pt x="3395452" y="224636"/>
                  </a:lnTo>
                  <a:lnTo>
                    <a:pt x="3620079" y="224636"/>
                  </a:lnTo>
                  <a:lnTo>
                    <a:pt x="3620079" y="449272"/>
                  </a:lnTo>
                  <a:lnTo>
                    <a:pt x="3507759" y="449272"/>
                  </a:lnTo>
                  <a:close/>
                </a:path>
              </a:pathLst>
            </a:custGeom>
            <a:ln w="18719">
              <a:solidFill>
                <a:srgbClr val="FFFFFF"/>
              </a:solidFill>
            </a:ln>
          </p:spPr>
          <p:txBody>
            <a:bodyPr wrap="square" lIns="0" tIns="0" rIns="0" bIns="0" rtlCol="0"/>
            <a:lstStyle/>
            <a:p>
              <a:endParaRPr dirty="0"/>
            </a:p>
          </p:txBody>
        </p:sp>
        <p:pic>
          <p:nvPicPr>
            <p:cNvPr id="14" name="object 14"/>
            <p:cNvPicPr/>
            <p:nvPr/>
          </p:nvPicPr>
          <p:blipFill>
            <a:blip r:embed="rId3" cstate="print"/>
            <a:stretch>
              <a:fillRect/>
            </a:stretch>
          </p:blipFill>
          <p:spPr>
            <a:xfrm>
              <a:off x="1466087" y="6623304"/>
              <a:ext cx="518159" cy="947927"/>
            </a:xfrm>
            <a:prstGeom prst="rect">
              <a:avLst/>
            </a:prstGeom>
          </p:spPr>
        </p:pic>
        <p:pic>
          <p:nvPicPr>
            <p:cNvPr id="15" name="object 15"/>
            <p:cNvPicPr/>
            <p:nvPr/>
          </p:nvPicPr>
          <p:blipFill>
            <a:blip r:embed="rId4" cstate="print"/>
            <a:stretch>
              <a:fillRect/>
            </a:stretch>
          </p:blipFill>
          <p:spPr>
            <a:xfrm>
              <a:off x="2471927" y="6623304"/>
              <a:ext cx="460248" cy="947927"/>
            </a:xfrm>
            <a:prstGeom prst="rect">
              <a:avLst/>
            </a:prstGeom>
          </p:spPr>
        </p:pic>
        <p:pic>
          <p:nvPicPr>
            <p:cNvPr id="16" name="object 16"/>
            <p:cNvPicPr/>
            <p:nvPr/>
          </p:nvPicPr>
          <p:blipFill>
            <a:blip r:embed="rId5" cstate="print"/>
            <a:stretch>
              <a:fillRect/>
            </a:stretch>
          </p:blipFill>
          <p:spPr>
            <a:xfrm>
              <a:off x="3102863" y="6623304"/>
              <a:ext cx="886967" cy="947927"/>
            </a:xfrm>
            <a:prstGeom prst="rect">
              <a:avLst/>
            </a:prstGeom>
          </p:spPr>
        </p:pic>
        <p:pic>
          <p:nvPicPr>
            <p:cNvPr id="17" name="object 17"/>
            <p:cNvPicPr/>
            <p:nvPr/>
          </p:nvPicPr>
          <p:blipFill>
            <a:blip r:embed="rId6" cstate="print"/>
            <a:stretch>
              <a:fillRect/>
            </a:stretch>
          </p:blipFill>
          <p:spPr>
            <a:xfrm>
              <a:off x="4303775" y="6623304"/>
              <a:ext cx="487680" cy="947927"/>
            </a:xfrm>
            <a:prstGeom prst="rect">
              <a:avLst/>
            </a:prstGeom>
          </p:spPr>
        </p:pic>
        <p:pic>
          <p:nvPicPr>
            <p:cNvPr id="18" name="object 18"/>
            <p:cNvPicPr/>
            <p:nvPr/>
          </p:nvPicPr>
          <p:blipFill>
            <a:blip r:embed="rId7" cstate="print"/>
            <a:stretch>
              <a:fillRect/>
            </a:stretch>
          </p:blipFill>
          <p:spPr>
            <a:xfrm>
              <a:off x="952499" y="5038318"/>
              <a:ext cx="4429124" cy="3390899"/>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E3505-8F95-7CDF-7593-8B3FFDEB9382}"/>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334FD1B4-F490-DA70-3AA1-3795DD3C37E5}"/>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92463A53-C49E-2B93-6239-3298BB9C18A2}"/>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66B62942-39D4-D2DF-FE5D-DF8D54933474}"/>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A2645F43-9FD3-E028-DE0E-4075A113EBED}"/>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C0240338-FF32-37DE-2589-31B566F9C211}"/>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88AE3127-5E8A-4751-69FC-49B3E8112975}"/>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8BD21378-8F8C-9293-2572-D699C96BBFAB}"/>
              </a:ext>
            </a:extLst>
          </p:cNvPr>
          <p:cNvSpPr txBox="1">
            <a:spLocks noGrp="1"/>
          </p:cNvSpPr>
          <p:nvPr>
            <p:ph type="title"/>
          </p:nvPr>
        </p:nvSpPr>
        <p:spPr>
          <a:xfrm>
            <a:off x="1886241" y="1045627"/>
            <a:ext cx="6944069" cy="751488"/>
          </a:xfrm>
          <a:prstGeom prst="rect">
            <a:avLst/>
          </a:prstGeom>
        </p:spPr>
        <p:txBody>
          <a:bodyPr vert="horz" wrap="square" lIns="0" tIns="12700" rIns="0" bIns="0" rtlCol="0">
            <a:spAutoFit/>
          </a:bodyPr>
          <a:lstStyle/>
          <a:p>
            <a:pPr marL="12700" marR="5080" algn="l">
              <a:lnSpc>
                <a:spcPct val="100000"/>
              </a:lnSpc>
              <a:spcBef>
                <a:spcPts val="100"/>
              </a:spcBef>
              <a:tabLst>
                <a:tab pos="6182360" algn="l"/>
              </a:tabLst>
            </a:pPr>
            <a:r>
              <a:rPr lang="en-US" sz="4800" spc="200" dirty="0"/>
              <a:t>Screenshots</a:t>
            </a:r>
            <a:endParaRPr sz="4800" spc="200" dirty="0"/>
          </a:p>
        </p:txBody>
      </p:sp>
      <p:pic>
        <p:nvPicPr>
          <p:cNvPr id="10" name="Picture 9">
            <a:extLst>
              <a:ext uri="{FF2B5EF4-FFF2-40B4-BE49-F238E27FC236}">
                <a16:creationId xmlns:a16="http://schemas.microsoft.com/office/drawing/2014/main" id="{49DDB3CE-2517-47F6-FEE1-C9E67CAF10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687" y="2050229"/>
            <a:ext cx="14377287" cy="6838260"/>
          </a:xfrm>
          <a:prstGeom prst="rect">
            <a:avLst/>
          </a:prstGeom>
        </p:spPr>
      </p:pic>
      <p:grpSp>
        <p:nvGrpSpPr>
          <p:cNvPr id="17" name="object 17">
            <a:extLst>
              <a:ext uri="{FF2B5EF4-FFF2-40B4-BE49-F238E27FC236}">
                <a16:creationId xmlns:a16="http://schemas.microsoft.com/office/drawing/2014/main" id="{B1EB6892-3B46-4F53-6E34-2F9804D6B8FD}"/>
              </a:ext>
            </a:extLst>
          </p:cNvPr>
          <p:cNvGrpSpPr/>
          <p:nvPr/>
        </p:nvGrpSpPr>
        <p:grpSpPr>
          <a:xfrm>
            <a:off x="14292757" y="7528574"/>
            <a:ext cx="3549804" cy="2311659"/>
            <a:chOff x="14054454" y="7655414"/>
            <a:chExt cx="3549804" cy="2311659"/>
          </a:xfrm>
        </p:grpSpPr>
        <p:sp>
          <p:nvSpPr>
            <p:cNvPr id="19" name="object 19">
              <a:extLst>
                <a:ext uri="{FF2B5EF4-FFF2-40B4-BE49-F238E27FC236}">
                  <a16:creationId xmlns:a16="http://schemas.microsoft.com/office/drawing/2014/main" id="{E8A707C3-E2DE-3406-8698-64FE10D3D720}"/>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D243EC03-2182-E4DC-2DA1-FEFC3DCE9380}"/>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3250A5AA-E15D-A55B-A241-2C2E7E459AAC}"/>
                </a:ext>
              </a:extLst>
            </p:cNvPr>
            <p:cNvPicPr/>
            <p:nvPr/>
          </p:nvPicPr>
          <p:blipFill>
            <a:blip r:embed="rId3"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5A5F6566-1AB6-2751-F428-C073D4CE672E}"/>
                </a:ext>
              </a:extLst>
            </p:cNvPr>
            <p:cNvPicPr/>
            <p:nvPr/>
          </p:nvPicPr>
          <p:blipFill>
            <a:blip r:embed="rId4"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3AF8612A-77A0-D700-A39B-FAA040E8FBDF}"/>
                </a:ext>
              </a:extLst>
            </p:cNvPr>
            <p:cNvPicPr/>
            <p:nvPr/>
          </p:nvPicPr>
          <p:blipFill>
            <a:blip r:embed="rId5"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F050C102-1925-43C9-1B1D-67CE63A48C59}"/>
                </a:ext>
              </a:extLst>
            </p:cNvPr>
            <p:cNvPicPr/>
            <p:nvPr/>
          </p:nvPicPr>
          <p:blipFill>
            <a:blip r:embed="rId6" cstate="print"/>
            <a:stretch>
              <a:fillRect/>
            </a:stretch>
          </p:blipFill>
          <p:spPr>
            <a:xfrm>
              <a:off x="14054454" y="7655414"/>
              <a:ext cx="3543300" cy="2311659"/>
            </a:xfrm>
            <a:prstGeom prst="rect">
              <a:avLst/>
            </a:prstGeom>
          </p:spPr>
        </p:pic>
      </p:grpSp>
    </p:spTree>
    <p:extLst>
      <p:ext uri="{BB962C8B-B14F-4D97-AF65-F5344CB8AC3E}">
        <p14:creationId xmlns:p14="http://schemas.microsoft.com/office/powerpoint/2010/main" val="2337231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2002" y="1064877"/>
            <a:ext cx="16435069" cy="8155940"/>
            <a:chOff x="1422002" y="1064877"/>
            <a:chExt cx="16435069" cy="8155940"/>
          </a:xfrm>
        </p:grpSpPr>
        <p:sp>
          <p:nvSpPr>
            <p:cNvPr id="3" name="object 3"/>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sp>
          <p:nvSpPr>
            <p:cNvPr id="8" name="object 8"/>
            <p:cNvSpPr/>
            <p:nvPr/>
          </p:nvSpPr>
          <p:spPr>
            <a:xfrm>
              <a:off x="14307312" y="6100711"/>
              <a:ext cx="3540125" cy="2298700"/>
            </a:xfrm>
            <a:custGeom>
              <a:avLst/>
              <a:gdLst/>
              <a:ahLst/>
              <a:cxnLst/>
              <a:rect l="l" t="t" r="r" b="b"/>
              <a:pathLst>
                <a:path w="3540125" h="2298700">
                  <a:moveTo>
                    <a:pt x="3540125" y="0"/>
                  </a:moveTo>
                  <a:lnTo>
                    <a:pt x="0" y="0"/>
                  </a:lnTo>
                  <a:lnTo>
                    <a:pt x="0" y="2298103"/>
                  </a:lnTo>
                  <a:lnTo>
                    <a:pt x="1770380" y="2298103"/>
                  </a:lnTo>
                  <a:lnTo>
                    <a:pt x="3540125" y="2298103"/>
                  </a:lnTo>
                  <a:lnTo>
                    <a:pt x="3540125" y="0"/>
                  </a:lnTo>
                  <a:close/>
                </a:path>
              </a:pathLst>
            </a:custGeom>
            <a:solidFill>
              <a:srgbClr val="2F3B42"/>
            </a:solidFill>
          </p:spPr>
          <p:txBody>
            <a:bodyPr wrap="square" lIns="0" tIns="0" rIns="0" bIns="0" rtlCol="0"/>
            <a:lstStyle/>
            <a:p>
              <a:endParaRPr dirty="0"/>
            </a:p>
          </p:txBody>
        </p:sp>
        <p:sp>
          <p:nvSpPr>
            <p:cNvPr id="9" name="object 9"/>
            <p:cNvSpPr/>
            <p:nvPr/>
          </p:nvSpPr>
          <p:spPr>
            <a:xfrm>
              <a:off x="14307216" y="6099995"/>
              <a:ext cx="3540760" cy="2299335"/>
            </a:xfrm>
            <a:custGeom>
              <a:avLst/>
              <a:gdLst/>
              <a:ahLst/>
              <a:cxnLst/>
              <a:rect l="l" t="t" r="r" b="b"/>
              <a:pathLst>
                <a:path w="3540759" h="2299334">
                  <a:moveTo>
                    <a:pt x="1770415" y="2298824"/>
                  </a:moveTo>
                  <a:lnTo>
                    <a:pt x="0" y="2298824"/>
                  </a:lnTo>
                  <a:lnTo>
                    <a:pt x="0" y="711"/>
                  </a:lnTo>
                  <a:lnTo>
                    <a:pt x="3540195" y="711"/>
                  </a:lnTo>
                  <a:lnTo>
                    <a:pt x="3540195" y="2298824"/>
                  </a:lnTo>
                  <a:lnTo>
                    <a:pt x="1770415" y="2298824"/>
                  </a:lnTo>
                  <a:close/>
                </a:path>
                <a:path w="3540759" h="2299334">
                  <a:moveTo>
                    <a:pt x="1770415" y="753791"/>
                  </a:moveTo>
                  <a:lnTo>
                    <a:pt x="0" y="753791"/>
                  </a:lnTo>
                  <a:lnTo>
                    <a:pt x="0" y="0"/>
                  </a:lnTo>
                  <a:lnTo>
                    <a:pt x="3540195" y="0"/>
                  </a:lnTo>
                  <a:lnTo>
                    <a:pt x="3540195" y="753791"/>
                  </a:lnTo>
                  <a:lnTo>
                    <a:pt x="1770415" y="753791"/>
                  </a:lnTo>
                  <a:close/>
                </a:path>
                <a:path w="3540759" h="2299334">
                  <a:moveTo>
                    <a:pt x="3008817" y="228226"/>
                  </a:moveTo>
                  <a:lnTo>
                    <a:pt x="3237040" y="456452"/>
                  </a:lnTo>
                </a:path>
                <a:path w="3540759" h="2299334">
                  <a:moveTo>
                    <a:pt x="3236405" y="228226"/>
                  </a:moveTo>
                  <a:lnTo>
                    <a:pt x="3008182" y="456452"/>
                  </a:lnTo>
                </a:path>
                <a:path w="3540759" h="2299334">
                  <a:moveTo>
                    <a:pt x="1921675" y="341977"/>
                  </a:moveTo>
                  <a:lnTo>
                    <a:pt x="2245658" y="343412"/>
                  </a:lnTo>
                </a:path>
                <a:path w="3540759" h="2299334">
                  <a:moveTo>
                    <a:pt x="2627301" y="455729"/>
                  </a:moveTo>
                  <a:lnTo>
                    <a:pt x="2513507" y="455729"/>
                  </a:lnTo>
                  <a:lnTo>
                    <a:pt x="2513507" y="228226"/>
                  </a:lnTo>
                  <a:lnTo>
                    <a:pt x="2740968" y="228226"/>
                  </a:lnTo>
                  <a:lnTo>
                    <a:pt x="2740968" y="455729"/>
                  </a:lnTo>
                  <a:lnTo>
                    <a:pt x="2627301" y="455729"/>
                  </a:lnTo>
                  <a:close/>
                </a:path>
              </a:pathLst>
            </a:custGeom>
            <a:ln w="18719">
              <a:solidFill>
                <a:srgbClr val="FFFFFF"/>
              </a:solidFill>
            </a:ln>
          </p:spPr>
          <p:txBody>
            <a:bodyPr wrap="square" lIns="0" tIns="0" rIns="0" bIns="0" rtlCol="0"/>
            <a:lstStyle/>
            <a:p>
              <a:endParaRPr dirty="0"/>
            </a:p>
          </p:txBody>
        </p:sp>
        <p:pic>
          <p:nvPicPr>
            <p:cNvPr id="10" name="object 10"/>
            <p:cNvPicPr/>
            <p:nvPr/>
          </p:nvPicPr>
          <p:blipFill>
            <a:blip r:embed="rId2" cstate="print"/>
            <a:stretch>
              <a:fillRect/>
            </a:stretch>
          </p:blipFill>
          <p:spPr>
            <a:xfrm>
              <a:off x="14910816" y="7126224"/>
              <a:ext cx="487680" cy="944880"/>
            </a:xfrm>
            <a:prstGeom prst="rect">
              <a:avLst/>
            </a:prstGeom>
          </p:spPr>
        </p:pic>
        <p:pic>
          <p:nvPicPr>
            <p:cNvPr id="11" name="object 11"/>
            <p:cNvPicPr/>
            <p:nvPr/>
          </p:nvPicPr>
          <p:blipFill>
            <a:blip r:embed="rId3" cstate="print"/>
            <a:stretch>
              <a:fillRect/>
            </a:stretch>
          </p:blipFill>
          <p:spPr>
            <a:xfrm>
              <a:off x="15928847" y="7126224"/>
              <a:ext cx="460248" cy="944880"/>
            </a:xfrm>
            <a:prstGeom prst="rect">
              <a:avLst/>
            </a:prstGeom>
          </p:spPr>
        </p:pic>
        <p:pic>
          <p:nvPicPr>
            <p:cNvPr id="12" name="object 12"/>
            <p:cNvPicPr/>
            <p:nvPr/>
          </p:nvPicPr>
          <p:blipFill>
            <a:blip r:embed="rId4" cstate="print"/>
            <a:stretch>
              <a:fillRect/>
            </a:stretch>
          </p:blipFill>
          <p:spPr>
            <a:xfrm>
              <a:off x="16675607" y="7126224"/>
              <a:ext cx="649223" cy="944880"/>
            </a:xfrm>
            <a:prstGeom prst="rect">
              <a:avLst/>
            </a:prstGeom>
          </p:spPr>
        </p:pic>
        <p:pic>
          <p:nvPicPr>
            <p:cNvPr id="13" name="object 13"/>
            <p:cNvPicPr/>
            <p:nvPr/>
          </p:nvPicPr>
          <p:blipFill>
            <a:blip r:embed="rId5" cstate="print"/>
            <a:stretch>
              <a:fillRect/>
            </a:stretch>
          </p:blipFill>
          <p:spPr>
            <a:xfrm>
              <a:off x="14298422" y="6093815"/>
              <a:ext cx="3543300" cy="2311654"/>
            </a:xfrm>
            <a:prstGeom prst="rect">
              <a:avLst/>
            </a:prstGeom>
          </p:spPr>
        </p:pic>
      </p:grpSp>
      <p:sp>
        <p:nvSpPr>
          <p:cNvPr id="14" name="object 14"/>
          <p:cNvSpPr txBox="1">
            <a:spLocks noGrp="1"/>
          </p:cNvSpPr>
          <p:nvPr>
            <p:ph type="title"/>
          </p:nvPr>
        </p:nvSpPr>
        <p:spPr>
          <a:xfrm>
            <a:off x="1987550" y="1035467"/>
            <a:ext cx="11135360" cy="751488"/>
          </a:xfrm>
          <a:prstGeom prst="rect">
            <a:avLst/>
          </a:prstGeom>
        </p:spPr>
        <p:txBody>
          <a:bodyPr vert="horz" wrap="square" lIns="0" tIns="12700" rIns="0" bIns="0" rtlCol="0">
            <a:spAutoFit/>
          </a:bodyPr>
          <a:lstStyle/>
          <a:p>
            <a:pPr marL="12700" marR="5080" algn="l">
              <a:spcBef>
                <a:spcPts val="100"/>
              </a:spcBef>
              <a:tabLst>
                <a:tab pos="6182360" algn="l"/>
              </a:tabLst>
            </a:pPr>
            <a:r>
              <a:rPr sz="4800" spc="200" dirty="0"/>
              <a:t>Conclusion</a:t>
            </a:r>
            <a:r>
              <a:rPr lang="en-US" sz="4800" spc="200" dirty="0"/>
              <a:t> </a:t>
            </a:r>
            <a:r>
              <a:rPr sz="4800" spc="200" dirty="0"/>
              <a:t>and</a:t>
            </a:r>
            <a:r>
              <a:rPr lang="en-US" sz="4800" spc="200" dirty="0"/>
              <a:t> </a:t>
            </a:r>
            <a:r>
              <a:rPr sz="4800" spc="200" dirty="0"/>
              <a:t>Future</a:t>
            </a:r>
            <a:r>
              <a:rPr lang="en-US" sz="4800" spc="200" dirty="0"/>
              <a:t> </a:t>
            </a:r>
            <a:r>
              <a:rPr sz="4800" spc="200" dirty="0"/>
              <a:t>Steps</a:t>
            </a:r>
          </a:p>
        </p:txBody>
      </p:sp>
      <p:graphicFrame>
        <p:nvGraphicFramePr>
          <p:cNvPr id="17" name="object 17"/>
          <p:cNvGraphicFramePr>
            <a:graphicFrameLocks noGrp="1"/>
          </p:cNvGraphicFramePr>
          <p:nvPr>
            <p:extLst>
              <p:ext uri="{D42A27DB-BD31-4B8C-83A1-F6EECF244321}">
                <p14:modId xmlns:p14="http://schemas.microsoft.com/office/powerpoint/2010/main" val="1145457102"/>
              </p:ext>
            </p:extLst>
          </p:nvPr>
        </p:nvGraphicFramePr>
        <p:xfrm>
          <a:off x="1987550" y="5192706"/>
          <a:ext cx="10805791" cy="741680"/>
        </p:xfrm>
        <a:graphic>
          <a:graphicData uri="http://schemas.openxmlformats.org/drawingml/2006/table">
            <a:tbl>
              <a:tblPr firstRow="1" bandRow="1">
                <a:tableStyleId>{2D5ABB26-0587-4C30-8999-92F81FD0307C}</a:tableStyleId>
              </a:tblPr>
              <a:tblGrid>
                <a:gridCol w="906144">
                  <a:extLst>
                    <a:ext uri="{9D8B030D-6E8A-4147-A177-3AD203B41FA5}">
                      <a16:colId xmlns:a16="http://schemas.microsoft.com/office/drawing/2014/main" val="20000"/>
                    </a:ext>
                  </a:extLst>
                </a:gridCol>
                <a:gridCol w="1565909">
                  <a:extLst>
                    <a:ext uri="{9D8B030D-6E8A-4147-A177-3AD203B41FA5}">
                      <a16:colId xmlns:a16="http://schemas.microsoft.com/office/drawing/2014/main" val="20001"/>
                    </a:ext>
                  </a:extLst>
                </a:gridCol>
                <a:gridCol w="1470025">
                  <a:extLst>
                    <a:ext uri="{9D8B030D-6E8A-4147-A177-3AD203B41FA5}">
                      <a16:colId xmlns:a16="http://schemas.microsoft.com/office/drawing/2014/main" val="20002"/>
                    </a:ext>
                  </a:extLst>
                </a:gridCol>
                <a:gridCol w="691514">
                  <a:extLst>
                    <a:ext uri="{9D8B030D-6E8A-4147-A177-3AD203B41FA5}">
                      <a16:colId xmlns:a16="http://schemas.microsoft.com/office/drawing/2014/main" val="20003"/>
                    </a:ext>
                  </a:extLst>
                </a:gridCol>
                <a:gridCol w="1556385">
                  <a:extLst>
                    <a:ext uri="{9D8B030D-6E8A-4147-A177-3AD203B41FA5}">
                      <a16:colId xmlns:a16="http://schemas.microsoft.com/office/drawing/2014/main" val="20004"/>
                    </a:ext>
                  </a:extLst>
                </a:gridCol>
                <a:gridCol w="864870">
                  <a:extLst>
                    <a:ext uri="{9D8B030D-6E8A-4147-A177-3AD203B41FA5}">
                      <a16:colId xmlns:a16="http://schemas.microsoft.com/office/drawing/2014/main" val="20005"/>
                    </a:ext>
                  </a:extLst>
                </a:gridCol>
                <a:gridCol w="692150">
                  <a:extLst>
                    <a:ext uri="{9D8B030D-6E8A-4147-A177-3AD203B41FA5}">
                      <a16:colId xmlns:a16="http://schemas.microsoft.com/office/drawing/2014/main" val="20006"/>
                    </a:ext>
                  </a:extLst>
                </a:gridCol>
                <a:gridCol w="1210945">
                  <a:extLst>
                    <a:ext uri="{9D8B030D-6E8A-4147-A177-3AD203B41FA5}">
                      <a16:colId xmlns:a16="http://schemas.microsoft.com/office/drawing/2014/main" val="20007"/>
                    </a:ext>
                  </a:extLst>
                </a:gridCol>
                <a:gridCol w="1383665">
                  <a:extLst>
                    <a:ext uri="{9D8B030D-6E8A-4147-A177-3AD203B41FA5}">
                      <a16:colId xmlns:a16="http://schemas.microsoft.com/office/drawing/2014/main" val="20008"/>
                    </a:ext>
                  </a:extLst>
                </a:gridCol>
                <a:gridCol w="464184">
                  <a:extLst>
                    <a:ext uri="{9D8B030D-6E8A-4147-A177-3AD203B41FA5}">
                      <a16:colId xmlns:a16="http://schemas.microsoft.com/office/drawing/2014/main" val="20009"/>
                    </a:ext>
                  </a:extLst>
                </a:gridCol>
              </a:tblGrid>
              <a:tr h="370840">
                <a:tc>
                  <a:txBody>
                    <a:bodyPr/>
                    <a:lstStyle/>
                    <a:p>
                      <a:pPr marL="31750" marR="3175">
                        <a:lnSpc>
                          <a:spcPts val="2730"/>
                        </a:lnSpc>
                      </a:pPr>
                      <a:endParaRPr sz="2500" dirty="0">
                        <a:latin typeface="Microsoft Sans Serif"/>
                        <a:cs typeface="Microsoft Sans Serif"/>
                      </a:endParaRPr>
                    </a:p>
                  </a:txBody>
                  <a:tcPr marL="0" marR="0" marT="0" marB="0"/>
                </a:tc>
                <a:tc>
                  <a:txBody>
                    <a:bodyPr/>
                    <a:lstStyle/>
                    <a:p>
                      <a:pPr marR="3175">
                        <a:lnSpc>
                          <a:spcPts val="2730"/>
                        </a:lnSpc>
                      </a:pPr>
                      <a:endParaRPr sz="2500" dirty="0">
                        <a:latin typeface="Microsoft Sans Serif"/>
                        <a:cs typeface="Microsoft Sans Serif"/>
                      </a:endParaRPr>
                    </a:p>
                  </a:txBody>
                  <a:tcPr marL="0" marR="0" marT="0" marB="0"/>
                </a:tc>
                <a:tc>
                  <a:txBody>
                    <a:bodyPr/>
                    <a:lstStyle/>
                    <a:p>
                      <a:pPr>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extLst>
                  <a:ext uri="{0D108BD9-81ED-4DB2-BD59-A6C34878D82A}">
                    <a16:rowId xmlns:a16="http://schemas.microsoft.com/office/drawing/2014/main" val="10000"/>
                  </a:ext>
                </a:extLst>
              </a:tr>
              <a:tr h="370840">
                <a:tc>
                  <a:txBody>
                    <a:bodyPr/>
                    <a:lstStyle/>
                    <a:p>
                      <a:pPr marL="31750">
                        <a:lnSpc>
                          <a:spcPts val="2810"/>
                        </a:lnSpc>
                      </a:pPr>
                      <a:endParaRPr sz="2500" dirty="0">
                        <a:latin typeface="Microsoft Sans Serif"/>
                        <a:cs typeface="Microsoft Sans Serif"/>
                      </a:endParaRPr>
                    </a:p>
                  </a:txBody>
                  <a:tcPr marL="0" marR="0" marT="0" marB="0"/>
                </a:tc>
                <a:tc>
                  <a:txBody>
                    <a:bodyPr/>
                    <a:lstStyle/>
                    <a:p>
                      <a:pPr marL="172720">
                        <a:lnSpc>
                          <a:spcPts val="2810"/>
                        </a:lnSpc>
                      </a:pPr>
                      <a:endParaRPr sz="2500" dirty="0">
                        <a:latin typeface="Microsoft Sans Serif"/>
                        <a:cs typeface="Microsoft Sans Serif"/>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extLst>
                  <a:ext uri="{0D108BD9-81ED-4DB2-BD59-A6C34878D82A}">
                    <a16:rowId xmlns:a16="http://schemas.microsoft.com/office/drawing/2014/main" val="10001"/>
                  </a:ext>
                </a:extLst>
              </a:tr>
            </a:tbl>
          </a:graphicData>
        </a:graphic>
      </p:graphicFrame>
      <p:sp>
        <p:nvSpPr>
          <p:cNvPr id="19" name="TextBox 18">
            <a:extLst>
              <a:ext uri="{FF2B5EF4-FFF2-40B4-BE49-F238E27FC236}">
                <a16:creationId xmlns:a16="http://schemas.microsoft.com/office/drawing/2014/main" id="{3FFDB5D1-F9C9-912E-1DE0-9684278A7E9F}"/>
              </a:ext>
            </a:extLst>
          </p:cNvPr>
          <p:cNvSpPr txBox="1"/>
          <p:nvPr/>
        </p:nvSpPr>
        <p:spPr>
          <a:xfrm>
            <a:off x="1606550" y="2014673"/>
            <a:ext cx="15069057" cy="2605842"/>
          </a:xfrm>
          <a:prstGeom prst="rect">
            <a:avLst/>
          </a:prstGeom>
          <a:noFill/>
        </p:spPr>
        <p:txBody>
          <a:bodyPr wrap="square">
            <a:spAutoFit/>
          </a:bodyPr>
          <a:lstStyle/>
          <a:p>
            <a:pPr marL="744220" indent="-571500">
              <a:lnSpc>
                <a:spcPts val="2810"/>
              </a:lnSpc>
              <a:buFont typeface="Wingdings" panose="05000000000000000000" pitchFamily="2" charset="2"/>
              <a:buChar char="q"/>
            </a:pPr>
            <a:r>
              <a:rPr lang="en-IN" sz="3600" spc="200" dirty="0">
                <a:solidFill>
                  <a:schemeClr val="bg1"/>
                </a:solidFill>
                <a:latin typeface="Microsoft Sans Serif"/>
                <a:ea typeface="+mj-ea"/>
                <a:cs typeface="Microsoft Sans Serif"/>
              </a:rPr>
              <a:t>Conclusion:-</a:t>
            </a:r>
            <a:endParaRPr lang="en-IN" sz="4800" spc="200" dirty="0">
              <a:solidFill>
                <a:schemeClr val="bg1"/>
              </a:solidFill>
              <a:latin typeface="Microsoft Sans Serif"/>
              <a:ea typeface="+mj-ea"/>
              <a:cs typeface="Microsoft Sans Serif"/>
            </a:endParaRPr>
          </a:p>
          <a:p>
            <a:pPr marL="172720">
              <a:lnSpc>
                <a:spcPts val="2810"/>
              </a:lnSpc>
            </a:pPr>
            <a:endParaRPr lang="en-US" sz="2500" spc="210" dirty="0">
              <a:solidFill>
                <a:srgbClr val="FFFFFF"/>
              </a:solidFill>
              <a:latin typeface="Microsoft Sans Serif"/>
              <a:ea typeface="+mn-ea"/>
              <a:cs typeface="Microsoft Sans Serif"/>
            </a:endParaRPr>
          </a:p>
          <a:p>
            <a:pPr marL="172720">
              <a:lnSpc>
                <a:spcPts val="2810"/>
              </a:lnSpc>
            </a:pPr>
            <a:r>
              <a:rPr lang="en-US" sz="2500" spc="210" dirty="0">
                <a:solidFill>
                  <a:srgbClr val="FFFFFF"/>
                </a:solidFill>
                <a:latin typeface="Microsoft Sans Serif"/>
                <a:ea typeface="+mn-ea"/>
                <a:cs typeface="Microsoft Sans Serif"/>
              </a:rPr>
              <a:t>Developing this Weather App was a great learning experience, allowing me to enhance my skills in frontend development, API integration, and UI/UX design. The project successfully delivers real-time weather updates with a responsive and user-friendly interface. Implementing error handling and performance optimizations further improved the app’s usability.</a:t>
            </a:r>
            <a:endParaRPr lang="en-IN" sz="2500" spc="210" dirty="0">
              <a:solidFill>
                <a:srgbClr val="FFFFFF"/>
              </a:solidFill>
              <a:latin typeface="Microsoft Sans Serif"/>
              <a:ea typeface="+mn-ea"/>
              <a:cs typeface="Microsoft Sans Serif"/>
            </a:endParaRPr>
          </a:p>
        </p:txBody>
      </p:sp>
      <p:sp>
        <p:nvSpPr>
          <p:cNvPr id="21" name="TextBox 20">
            <a:extLst>
              <a:ext uri="{FF2B5EF4-FFF2-40B4-BE49-F238E27FC236}">
                <a16:creationId xmlns:a16="http://schemas.microsoft.com/office/drawing/2014/main" id="{2A2CE073-2CF6-9E76-4100-24D3FED8868B}"/>
              </a:ext>
            </a:extLst>
          </p:cNvPr>
          <p:cNvSpPr txBox="1"/>
          <p:nvPr/>
        </p:nvSpPr>
        <p:spPr>
          <a:xfrm>
            <a:off x="1606550" y="4799453"/>
            <a:ext cx="12414154" cy="4401205"/>
          </a:xfrm>
          <a:prstGeom prst="rect">
            <a:avLst/>
          </a:prstGeom>
          <a:noFill/>
        </p:spPr>
        <p:txBody>
          <a:bodyPr wrap="square">
            <a:spAutoFit/>
          </a:bodyPr>
          <a:lstStyle/>
          <a:p>
            <a:pPr marL="744220" indent="-571500">
              <a:lnSpc>
                <a:spcPts val="2810"/>
              </a:lnSpc>
              <a:buFont typeface="Wingdings" panose="05000000000000000000" pitchFamily="2" charset="2"/>
              <a:buChar char="q"/>
            </a:pPr>
            <a:r>
              <a:rPr lang="en-IN" sz="3600" spc="200" dirty="0">
                <a:solidFill>
                  <a:schemeClr val="bg1"/>
                </a:solidFill>
                <a:latin typeface="Microsoft Sans Serif"/>
                <a:ea typeface="+mj-ea"/>
                <a:cs typeface="Microsoft Sans Serif"/>
              </a:rPr>
              <a:t>Future Steps:-</a:t>
            </a:r>
          </a:p>
          <a:p>
            <a:pPr marL="172720">
              <a:lnSpc>
                <a:spcPts val="2810"/>
              </a:lnSpc>
            </a:pPr>
            <a:endParaRPr lang="en-IN" sz="2800" spc="200" dirty="0">
              <a:solidFill>
                <a:schemeClr val="bg1"/>
              </a:solidFill>
              <a:latin typeface="Microsoft Sans Serif"/>
              <a:ea typeface="+mj-ea"/>
              <a:cs typeface="Microsoft Sans Serif"/>
            </a:endParaRPr>
          </a:p>
          <a:p>
            <a:pPr marL="629920" indent="-457200">
              <a:lnSpc>
                <a:spcPts val="2810"/>
              </a:lnSpc>
              <a:buFont typeface="+mj-lt"/>
              <a:buAutoNum type="arabicPeriod"/>
            </a:pPr>
            <a:r>
              <a:rPr lang="en-IN" sz="2400" b="1" spc="210" dirty="0">
                <a:solidFill>
                  <a:srgbClr val="FFFFFF"/>
                </a:solidFill>
                <a:latin typeface="Microsoft Sans Serif"/>
                <a:ea typeface="+mn-ea"/>
                <a:cs typeface="Microsoft Sans Serif"/>
              </a:rPr>
              <a:t>Add More Weather Details</a:t>
            </a:r>
            <a:r>
              <a:rPr lang="en-IN" sz="2400" spc="210" dirty="0">
                <a:solidFill>
                  <a:srgbClr val="FFFFFF"/>
                </a:solidFill>
                <a:latin typeface="Microsoft Sans Serif"/>
                <a:ea typeface="+mn-ea"/>
                <a:cs typeface="Microsoft Sans Serif"/>
              </a:rPr>
              <a:t> – Include wind speed, humidity, and weekly forecasts.</a:t>
            </a:r>
          </a:p>
          <a:p>
            <a:pPr marL="629920" indent="-457200">
              <a:lnSpc>
                <a:spcPts val="2810"/>
              </a:lnSpc>
              <a:buFont typeface="+mj-lt"/>
              <a:buAutoNum type="arabicPeriod"/>
            </a:pP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r>
              <a:rPr lang="en-IN" sz="2400" b="1" spc="210" dirty="0">
                <a:solidFill>
                  <a:srgbClr val="FFFFFF"/>
                </a:solidFill>
                <a:latin typeface="Microsoft Sans Serif"/>
                <a:ea typeface="+mn-ea"/>
                <a:cs typeface="Microsoft Sans Serif"/>
              </a:rPr>
              <a:t>Improve UI/UX</a:t>
            </a:r>
            <a:r>
              <a:rPr lang="en-IN" sz="2400" spc="210" dirty="0">
                <a:solidFill>
                  <a:srgbClr val="FFFFFF"/>
                </a:solidFill>
                <a:latin typeface="Microsoft Sans Serif"/>
                <a:ea typeface="+mn-ea"/>
                <a:cs typeface="Microsoft Sans Serif"/>
              </a:rPr>
              <a:t> – Enhance design with animations and dark mode support.</a:t>
            </a:r>
          </a:p>
          <a:p>
            <a:pPr marL="629920" indent="-457200">
              <a:lnSpc>
                <a:spcPts val="2810"/>
              </a:lnSpc>
              <a:buFont typeface="+mj-lt"/>
              <a:buAutoNum type="arabicPeriod"/>
            </a:pP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r>
              <a:rPr lang="en-IN" sz="2400" b="1" spc="210" dirty="0">
                <a:solidFill>
                  <a:srgbClr val="FFFFFF"/>
                </a:solidFill>
                <a:latin typeface="Microsoft Sans Serif"/>
                <a:ea typeface="+mn-ea"/>
                <a:cs typeface="Microsoft Sans Serif"/>
              </a:rPr>
              <a:t>Optimize API Calls </a:t>
            </a:r>
            <a:r>
              <a:rPr lang="en-IN" sz="2400" spc="210" dirty="0">
                <a:solidFill>
                  <a:srgbClr val="FFFFFF"/>
                </a:solidFill>
                <a:latin typeface="Microsoft Sans Serif"/>
                <a:ea typeface="+mn-ea"/>
                <a:cs typeface="Microsoft Sans Serif"/>
              </a:rPr>
              <a:t>– Implement location-based weather detection for better efficiency.</a:t>
            </a:r>
          </a:p>
          <a:p>
            <a:pPr marL="629920" indent="-457200">
              <a:lnSpc>
                <a:spcPts val="2810"/>
              </a:lnSpc>
              <a:buFont typeface="+mj-lt"/>
              <a:buAutoNum type="arabicPeriod"/>
            </a:pP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r>
              <a:rPr lang="en-IN" sz="2400" b="1" spc="210" dirty="0">
                <a:solidFill>
                  <a:srgbClr val="FFFFFF"/>
                </a:solidFill>
                <a:latin typeface="Microsoft Sans Serif"/>
                <a:ea typeface="+mn-ea"/>
                <a:cs typeface="Microsoft Sans Serif"/>
              </a:rPr>
              <a:t>Deploy the App </a:t>
            </a:r>
            <a:r>
              <a:rPr lang="en-IN" sz="2400" spc="210" dirty="0">
                <a:solidFill>
                  <a:srgbClr val="FFFFFF"/>
                </a:solidFill>
                <a:latin typeface="Microsoft Sans Serif"/>
                <a:ea typeface="+mn-ea"/>
                <a:cs typeface="Microsoft Sans Serif"/>
              </a:rPr>
              <a:t>– Host it online for easy accessibility.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E84D0-7DCE-D19F-5D7B-2313E060A606}"/>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DE40E019-2EB4-A225-CAE1-8B85F2ACBE8D}"/>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4D1B2FDB-B1A2-939E-AA18-5D4C74ED3EE0}"/>
                </a:ext>
              </a:extLst>
            </p:cNvPr>
            <p:cNvSpPr/>
            <p:nvPr/>
          </p:nvSpPr>
          <p:spPr>
            <a:xfrm>
              <a:off x="1431367" y="1074247"/>
              <a:ext cx="15423515" cy="8136890"/>
            </a:xfrm>
            <a:custGeom>
              <a:avLst/>
              <a:gdLst/>
              <a:ahLst/>
              <a:cxnLst/>
              <a:rect l="l" t="t" r="r" b="b"/>
              <a:pathLst>
                <a:path w="15423515" h="8136890">
                  <a:moveTo>
                    <a:pt x="7711936" y="8136609"/>
                  </a:moveTo>
                  <a:lnTo>
                    <a:pt x="0" y="8136609"/>
                  </a:lnTo>
                  <a:lnTo>
                    <a:pt x="0" y="0"/>
                  </a:lnTo>
                  <a:lnTo>
                    <a:pt x="15423097" y="0"/>
                  </a:lnTo>
                  <a:lnTo>
                    <a:pt x="15423097" y="8136609"/>
                  </a:lnTo>
                  <a:lnTo>
                    <a:pt x="7711936" y="8136609"/>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97869911-0A34-4F7F-EC69-FA3CA983680B}"/>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72F1EB18-2E4D-D3E4-302B-68B316A18E69}"/>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6E76AA66-331E-46C4-BA78-F61C8E6F5558}"/>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BF6C5DA5-4446-8AE9-1FEB-AEDF02FD0FCD}"/>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7543AAED-6DF4-FF00-38C2-4AC50835D960}"/>
              </a:ext>
            </a:extLst>
          </p:cNvPr>
          <p:cNvSpPr txBox="1"/>
          <p:nvPr/>
        </p:nvSpPr>
        <p:spPr>
          <a:xfrm>
            <a:off x="7355052" y="2566003"/>
            <a:ext cx="7599045" cy="2226892"/>
          </a:xfrm>
          <a:prstGeom prst="rect">
            <a:avLst/>
          </a:prstGeom>
        </p:spPr>
        <p:txBody>
          <a:bodyPr vert="horz" wrap="square" lIns="0" tIns="10795" rIns="0" bIns="0" rtlCol="0">
            <a:spAutoFit/>
          </a:bodyPr>
          <a:lstStyle/>
          <a:p>
            <a:pPr marL="12700" marR="5080">
              <a:lnSpc>
                <a:spcPct val="100299"/>
              </a:lnSpc>
              <a:spcBef>
                <a:spcPts val="85"/>
              </a:spcBef>
              <a:tabLst>
                <a:tab pos="1000125" algn="l"/>
                <a:tab pos="1658620" algn="l"/>
                <a:tab pos="2317115" algn="l"/>
                <a:tab pos="4292600" algn="l"/>
                <a:tab pos="4622165" algn="l"/>
                <a:tab pos="4951095" algn="l"/>
                <a:tab pos="5280660" algn="l"/>
              </a:tabLst>
            </a:pPr>
            <a:r>
              <a:rPr lang="en-IN" sz="4800" spc="200" dirty="0">
                <a:solidFill>
                  <a:srgbClr val="FFFFFF"/>
                </a:solidFill>
                <a:latin typeface="Microsoft Sans Serif"/>
                <a:cs typeface="Microsoft Sans Serif"/>
              </a:rPr>
              <a:t>Transforming</a:t>
            </a:r>
            <a:r>
              <a:rPr lang="en-IN" sz="4800" dirty="0">
                <a:solidFill>
                  <a:srgbClr val="FFFFFF"/>
                </a:solidFill>
                <a:latin typeface="Microsoft Sans Serif"/>
                <a:cs typeface="Microsoft Sans Serif"/>
              </a:rPr>
              <a:t>	</a:t>
            </a:r>
            <a:r>
              <a:rPr lang="en-IN" sz="4800" spc="145" dirty="0">
                <a:solidFill>
                  <a:srgbClr val="FFFFFF"/>
                </a:solidFill>
                <a:latin typeface="Microsoft Sans Serif"/>
                <a:cs typeface="Microsoft Sans Serif"/>
              </a:rPr>
              <a:t>Challenges </a:t>
            </a:r>
            <a:r>
              <a:rPr lang="en-IN" sz="4800" spc="605" dirty="0">
                <a:solidFill>
                  <a:srgbClr val="FFFFFF"/>
                </a:solidFill>
                <a:latin typeface="Microsoft Sans Serif"/>
                <a:cs typeface="Microsoft Sans Serif"/>
              </a:rPr>
              <a:t>into</a:t>
            </a:r>
            <a:r>
              <a:rPr lang="en-IN" sz="4800" dirty="0">
                <a:solidFill>
                  <a:srgbClr val="FFFFFF"/>
                </a:solidFill>
                <a:latin typeface="Microsoft Sans Serif"/>
                <a:cs typeface="Microsoft Sans Serif"/>
              </a:rPr>
              <a:t>	</a:t>
            </a:r>
            <a:r>
              <a:rPr lang="en-IN" sz="4800" spc="445" dirty="0">
                <a:solidFill>
                  <a:srgbClr val="FFFFFF"/>
                </a:solidFill>
                <a:latin typeface="Microsoft Sans Serif"/>
                <a:cs typeface="Microsoft Sans Serif"/>
              </a:rPr>
              <a:t>Solutions:</a:t>
            </a:r>
            <a:r>
              <a:rPr lang="en-IN" sz="4800" dirty="0">
                <a:solidFill>
                  <a:srgbClr val="FFFFFF"/>
                </a:solidFill>
                <a:latin typeface="Microsoft Sans Serif"/>
                <a:cs typeface="Microsoft Sans Serif"/>
              </a:rPr>
              <a:t>	</a:t>
            </a:r>
          </a:p>
          <a:p>
            <a:pPr marL="12700" marR="5080">
              <a:lnSpc>
                <a:spcPct val="100299"/>
              </a:lnSpc>
              <a:spcBef>
                <a:spcPts val="85"/>
              </a:spcBef>
              <a:tabLst>
                <a:tab pos="1000125" algn="l"/>
                <a:tab pos="1658620" algn="l"/>
                <a:tab pos="2317115" algn="l"/>
                <a:tab pos="4292600" algn="l"/>
                <a:tab pos="4622165" algn="l"/>
                <a:tab pos="4951095" algn="l"/>
                <a:tab pos="5280660" algn="l"/>
              </a:tabLst>
            </a:pPr>
            <a:r>
              <a:rPr lang="en-IN" sz="4800" spc="445" dirty="0">
                <a:solidFill>
                  <a:srgbClr val="FFFFFF"/>
                </a:solidFill>
                <a:latin typeface="Microsoft Sans Serif"/>
                <a:cs typeface="Microsoft Sans Serif"/>
                <a:hlinkClick r:id="rId2" tooltip="Music-player">
                  <a:extLst>
                    <a:ext uri="{A12FA001-AC4F-418D-AE19-62706E023703}">
                      <ahyp:hlinkClr xmlns:ahyp="http://schemas.microsoft.com/office/drawing/2018/hyperlinkcolor" val="tx"/>
                    </a:ext>
                  </a:extLst>
                </a:hlinkClick>
              </a:rPr>
              <a:t>Music-player</a:t>
            </a:r>
            <a:endParaRPr lang="en-US" sz="4800" spc="445" dirty="0">
              <a:solidFill>
                <a:srgbClr val="FFFFFF"/>
              </a:solidFill>
              <a:latin typeface="Microsoft Sans Serif"/>
              <a:cs typeface="Microsoft Sans Serif"/>
            </a:endParaRPr>
          </a:p>
        </p:txBody>
      </p:sp>
      <p:sp>
        <p:nvSpPr>
          <p:cNvPr id="9" name="object 9">
            <a:extLst>
              <a:ext uri="{FF2B5EF4-FFF2-40B4-BE49-F238E27FC236}">
                <a16:creationId xmlns:a16="http://schemas.microsoft.com/office/drawing/2014/main" id="{B3966E3C-14AF-4504-465F-844A4C86F785}"/>
              </a:ext>
            </a:extLst>
          </p:cNvPr>
          <p:cNvSpPr txBox="1"/>
          <p:nvPr/>
        </p:nvSpPr>
        <p:spPr>
          <a:xfrm>
            <a:off x="7355051" y="5499703"/>
            <a:ext cx="9479561" cy="2993127"/>
          </a:xfrm>
          <a:prstGeom prst="rect">
            <a:avLst/>
          </a:prstGeom>
        </p:spPr>
        <p:txBody>
          <a:bodyPr vert="horz" wrap="square" lIns="0" tIns="12700" rIns="0" bIns="0" rtlCol="0">
            <a:spAutoFit/>
          </a:bodyPr>
          <a:lstStyle/>
          <a:p>
            <a:pPr marL="12700">
              <a:lnSpc>
                <a:spcPct val="100000"/>
              </a:lnSpc>
              <a:spcBef>
                <a:spcPts val="100"/>
              </a:spcBef>
              <a:tabLst>
                <a:tab pos="3634104" algn="l"/>
              </a:tabLst>
            </a:pPr>
            <a:r>
              <a:rPr lang="en-US" sz="4800" spc="445" dirty="0">
                <a:solidFill>
                  <a:srgbClr val="FFFFFF"/>
                </a:solidFill>
                <a:latin typeface="Microsoft Sans Serif"/>
                <a:cs typeface="Microsoft Sans Serif"/>
              </a:rPr>
              <a:t>By Vedant Deshpande</a:t>
            </a:r>
          </a:p>
          <a:p>
            <a:pPr marL="12700">
              <a:spcBef>
                <a:spcPts val="100"/>
              </a:spcBef>
              <a:tabLst>
                <a:tab pos="3634104" algn="l"/>
              </a:tabLst>
            </a:pPr>
            <a:r>
              <a:rPr lang="en-US" sz="4800" spc="445" dirty="0">
                <a:solidFill>
                  <a:srgbClr val="FFFFFF"/>
                </a:solidFill>
                <a:latin typeface="Microsoft Sans Serif"/>
                <a:cs typeface="Microsoft Sans Serif"/>
              </a:rPr>
              <a:t>Unified Mentor Internship Project</a:t>
            </a:r>
          </a:p>
          <a:p>
            <a:pPr marL="12700">
              <a:lnSpc>
                <a:spcPct val="100000"/>
              </a:lnSpc>
              <a:spcBef>
                <a:spcPts val="100"/>
              </a:spcBef>
              <a:tabLst>
                <a:tab pos="3634104" algn="l"/>
              </a:tabLst>
            </a:pPr>
            <a:endParaRPr sz="4800" dirty="0">
              <a:latin typeface="Microsoft Sans Serif"/>
              <a:cs typeface="Microsoft Sans Serif"/>
            </a:endParaRPr>
          </a:p>
        </p:txBody>
      </p:sp>
      <p:sp>
        <p:nvSpPr>
          <p:cNvPr id="10" name="object 10">
            <a:extLst>
              <a:ext uri="{FF2B5EF4-FFF2-40B4-BE49-F238E27FC236}">
                <a16:creationId xmlns:a16="http://schemas.microsoft.com/office/drawing/2014/main" id="{7EAD5B01-51CF-BBEB-02E4-6840B66F3B07}"/>
              </a:ext>
            </a:extLst>
          </p:cNvPr>
          <p:cNvSpPr txBox="1">
            <a:spLocks noGrp="1"/>
          </p:cNvSpPr>
          <p:nvPr>
            <p:ph type="title"/>
          </p:nvPr>
        </p:nvSpPr>
        <p:spPr>
          <a:xfrm>
            <a:off x="15578328" y="2467794"/>
            <a:ext cx="993775" cy="1488440"/>
          </a:xfrm>
          <a:prstGeom prst="rect">
            <a:avLst/>
          </a:prstGeom>
        </p:spPr>
        <p:txBody>
          <a:bodyPr vert="horz" wrap="square" lIns="0" tIns="12065" rIns="0" bIns="0" rtlCol="0">
            <a:spAutoFit/>
          </a:bodyPr>
          <a:lstStyle/>
          <a:p>
            <a:pPr marL="12700">
              <a:lnSpc>
                <a:spcPct val="100000"/>
              </a:lnSpc>
              <a:spcBef>
                <a:spcPts val="95"/>
              </a:spcBef>
            </a:pPr>
            <a:r>
              <a:rPr sz="9600" spc="-535" dirty="0">
                <a:solidFill>
                  <a:srgbClr val="00FFFF"/>
                </a:solidFill>
                <a:latin typeface="Cambria"/>
                <a:cs typeface="Cambria"/>
              </a:rPr>
              <a:t>⥫</a:t>
            </a:r>
            <a:endParaRPr sz="9600" dirty="0">
              <a:latin typeface="Cambria"/>
              <a:cs typeface="Cambria"/>
            </a:endParaRPr>
          </a:p>
        </p:txBody>
      </p:sp>
      <p:grpSp>
        <p:nvGrpSpPr>
          <p:cNvPr id="11" name="object 11">
            <a:extLst>
              <a:ext uri="{FF2B5EF4-FFF2-40B4-BE49-F238E27FC236}">
                <a16:creationId xmlns:a16="http://schemas.microsoft.com/office/drawing/2014/main" id="{C4E20662-2BBD-D877-EE82-47385C778CBA}"/>
              </a:ext>
            </a:extLst>
          </p:cNvPr>
          <p:cNvGrpSpPr/>
          <p:nvPr/>
        </p:nvGrpSpPr>
        <p:grpSpPr>
          <a:xfrm>
            <a:off x="952296" y="5035670"/>
            <a:ext cx="4429760" cy="3396615"/>
            <a:chOff x="952296" y="5035670"/>
            <a:chExt cx="4429760" cy="3396615"/>
          </a:xfrm>
        </p:grpSpPr>
        <p:sp>
          <p:nvSpPr>
            <p:cNvPr id="12" name="object 12">
              <a:extLst>
                <a:ext uri="{FF2B5EF4-FFF2-40B4-BE49-F238E27FC236}">
                  <a16:creationId xmlns:a16="http://schemas.microsoft.com/office/drawing/2014/main" id="{7452E14A-3B0E-383D-E7EF-5A0BAC7F8DE2}"/>
                </a:ext>
              </a:extLst>
            </p:cNvPr>
            <p:cNvSpPr/>
            <p:nvPr/>
          </p:nvSpPr>
          <p:spPr>
            <a:xfrm>
              <a:off x="961652" y="5045037"/>
              <a:ext cx="4408170" cy="3377565"/>
            </a:xfrm>
            <a:custGeom>
              <a:avLst/>
              <a:gdLst/>
              <a:ahLst/>
              <a:cxnLst/>
              <a:rect l="l" t="t" r="r" b="b"/>
              <a:pathLst>
                <a:path w="4408170" h="3377565">
                  <a:moveTo>
                    <a:pt x="4407729" y="0"/>
                  </a:moveTo>
                  <a:lnTo>
                    <a:pt x="0" y="0"/>
                  </a:lnTo>
                  <a:lnTo>
                    <a:pt x="0" y="3377387"/>
                  </a:lnTo>
                  <a:lnTo>
                    <a:pt x="2203872" y="3377387"/>
                  </a:lnTo>
                  <a:lnTo>
                    <a:pt x="4407729" y="3377387"/>
                  </a:lnTo>
                  <a:lnTo>
                    <a:pt x="4407729" y="0"/>
                  </a:lnTo>
                  <a:close/>
                </a:path>
              </a:pathLst>
            </a:custGeom>
            <a:solidFill>
              <a:srgbClr val="2F3B42"/>
            </a:solidFill>
          </p:spPr>
          <p:txBody>
            <a:bodyPr wrap="square" lIns="0" tIns="0" rIns="0" bIns="0" rtlCol="0"/>
            <a:lstStyle/>
            <a:p>
              <a:endParaRPr dirty="0"/>
            </a:p>
          </p:txBody>
        </p:sp>
        <p:sp>
          <p:nvSpPr>
            <p:cNvPr id="13" name="object 13">
              <a:extLst>
                <a:ext uri="{FF2B5EF4-FFF2-40B4-BE49-F238E27FC236}">
                  <a16:creationId xmlns:a16="http://schemas.microsoft.com/office/drawing/2014/main" id="{75777033-4040-124D-1046-28411833AC1D}"/>
                </a:ext>
              </a:extLst>
            </p:cNvPr>
            <p:cNvSpPr/>
            <p:nvPr/>
          </p:nvSpPr>
          <p:spPr>
            <a:xfrm>
              <a:off x="961656" y="5045030"/>
              <a:ext cx="4408170" cy="3377565"/>
            </a:xfrm>
            <a:custGeom>
              <a:avLst/>
              <a:gdLst/>
              <a:ahLst/>
              <a:cxnLst/>
              <a:rect l="l" t="t" r="r" b="b"/>
              <a:pathLst>
                <a:path w="4408170" h="3377565">
                  <a:moveTo>
                    <a:pt x="2203875" y="3377392"/>
                  </a:moveTo>
                  <a:lnTo>
                    <a:pt x="0" y="3377392"/>
                  </a:lnTo>
                  <a:lnTo>
                    <a:pt x="0" y="0"/>
                  </a:lnTo>
                  <a:lnTo>
                    <a:pt x="4407741" y="0"/>
                  </a:lnTo>
                  <a:lnTo>
                    <a:pt x="4407741" y="3377392"/>
                  </a:lnTo>
                  <a:lnTo>
                    <a:pt x="2203875" y="3377392"/>
                  </a:lnTo>
                  <a:close/>
                </a:path>
                <a:path w="4408170" h="3377565">
                  <a:moveTo>
                    <a:pt x="2203875" y="742297"/>
                  </a:moveTo>
                  <a:lnTo>
                    <a:pt x="0" y="742297"/>
                  </a:lnTo>
                  <a:lnTo>
                    <a:pt x="0" y="0"/>
                  </a:lnTo>
                  <a:lnTo>
                    <a:pt x="4407741" y="0"/>
                  </a:lnTo>
                  <a:lnTo>
                    <a:pt x="4407741" y="742297"/>
                  </a:lnTo>
                  <a:lnTo>
                    <a:pt x="2203875" y="742297"/>
                  </a:lnTo>
                  <a:close/>
                </a:path>
                <a:path w="4408170" h="3377565">
                  <a:moveTo>
                    <a:pt x="3883594" y="224636"/>
                  </a:moveTo>
                  <a:lnTo>
                    <a:pt x="4108945" y="449983"/>
                  </a:lnTo>
                </a:path>
                <a:path w="4408170" h="3377565">
                  <a:moveTo>
                    <a:pt x="4108234" y="224636"/>
                  </a:moveTo>
                  <a:lnTo>
                    <a:pt x="3882870" y="449983"/>
                  </a:lnTo>
                </a:path>
                <a:path w="4408170" h="3377565">
                  <a:moveTo>
                    <a:pt x="2812262" y="336954"/>
                  </a:moveTo>
                  <a:lnTo>
                    <a:pt x="3131924" y="338389"/>
                  </a:lnTo>
                </a:path>
                <a:path w="4408170" h="3377565">
                  <a:moveTo>
                    <a:pt x="3507759" y="449272"/>
                  </a:moveTo>
                  <a:lnTo>
                    <a:pt x="3395452" y="449272"/>
                  </a:lnTo>
                  <a:lnTo>
                    <a:pt x="3395452" y="224636"/>
                  </a:lnTo>
                  <a:lnTo>
                    <a:pt x="3620079" y="224636"/>
                  </a:lnTo>
                  <a:lnTo>
                    <a:pt x="3620079" y="449272"/>
                  </a:lnTo>
                  <a:lnTo>
                    <a:pt x="3507759" y="449272"/>
                  </a:lnTo>
                  <a:close/>
                </a:path>
              </a:pathLst>
            </a:custGeom>
            <a:ln w="18719">
              <a:solidFill>
                <a:srgbClr val="FFFFFF"/>
              </a:solidFill>
            </a:ln>
          </p:spPr>
          <p:txBody>
            <a:bodyPr wrap="square" lIns="0" tIns="0" rIns="0" bIns="0" rtlCol="0"/>
            <a:lstStyle/>
            <a:p>
              <a:endParaRPr dirty="0"/>
            </a:p>
          </p:txBody>
        </p:sp>
        <p:pic>
          <p:nvPicPr>
            <p:cNvPr id="14" name="object 14">
              <a:extLst>
                <a:ext uri="{FF2B5EF4-FFF2-40B4-BE49-F238E27FC236}">
                  <a16:creationId xmlns:a16="http://schemas.microsoft.com/office/drawing/2014/main" id="{6E49578F-6C1B-F247-3F8E-B9FAA59DCED5}"/>
                </a:ext>
              </a:extLst>
            </p:cNvPr>
            <p:cNvPicPr/>
            <p:nvPr/>
          </p:nvPicPr>
          <p:blipFill>
            <a:blip r:embed="rId3" cstate="print"/>
            <a:stretch>
              <a:fillRect/>
            </a:stretch>
          </p:blipFill>
          <p:spPr>
            <a:xfrm>
              <a:off x="1466087" y="6623304"/>
              <a:ext cx="518159" cy="947927"/>
            </a:xfrm>
            <a:prstGeom prst="rect">
              <a:avLst/>
            </a:prstGeom>
          </p:spPr>
        </p:pic>
        <p:pic>
          <p:nvPicPr>
            <p:cNvPr id="15" name="object 15">
              <a:extLst>
                <a:ext uri="{FF2B5EF4-FFF2-40B4-BE49-F238E27FC236}">
                  <a16:creationId xmlns:a16="http://schemas.microsoft.com/office/drawing/2014/main" id="{9965A851-4900-79F8-0FDB-6B70B3200A3A}"/>
                </a:ext>
              </a:extLst>
            </p:cNvPr>
            <p:cNvPicPr/>
            <p:nvPr/>
          </p:nvPicPr>
          <p:blipFill>
            <a:blip r:embed="rId4" cstate="print"/>
            <a:stretch>
              <a:fillRect/>
            </a:stretch>
          </p:blipFill>
          <p:spPr>
            <a:xfrm>
              <a:off x="2471927" y="6623304"/>
              <a:ext cx="460248" cy="947927"/>
            </a:xfrm>
            <a:prstGeom prst="rect">
              <a:avLst/>
            </a:prstGeom>
          </p:spPr>
        </p:pic>
        <p:pic>
          <p:nvPicPr>
            <p:cNvPr id="16" name="object 16">
              <a:extLst>
                <a:ext uri="{FF2B5EF4-FFF2-40B4-BE49-F238E27FC236}">
                  <a16:creationId xmlns:a16="http://schemas.microsoft.com/office/drawing/2014/main" id="{2E94627D-5ABE-2B70-4921-01F631302486}"/>
                </a:ext>
              </a:extLst>
            </p:cNvPr>
            <p:cNvPicPr/>
            <p:nvPr/>
          </p:nvPicPr>
          <p:blipFill>
            <a:blip r:embed="rId5" cstate="print"/>
            <a:stretch>
              <a:fillRect/>
            </a:stretch>
          </p:blipFill>
          <p:spPr>
            <a:xfrm>
              <a:off x="3102863" y="6623304"/>
              <a:ext cx="886967" cy="947927"/>
            </a:xfrm>
            <a:prstGeom prst="rect">
              <a:avLst/>
            </a:prstGeom>
          </p:spPr>
        </p:pic>
        <p:pic>
          <p:nvPicPr>
            <p:cNvPr id="17" name="object 17">
              <a:extLst>
                <a:ext uri="{FF2B5EF4-FFF2-40B4-BE49-F238E27FC236}">
                  <a16:creationId xmlns:a16="http://schemas.microsoft.com/office/drawing/2014/main" id="{11F1FB1B-E3A8-9EFF-BE7D-2FFDE4C52EC1}"/>
                </a:ext>
              </a:extLst>
            </p:cNvPr>
            <p:cNvPicPr/>
            <p:nvPr/>
          </p:nvPicPr>
          <p:blipFill>
            <a:blip r:embed="rId6" cstate="print"/>
            <a:stretch>
              <a:fillRect/>
            </a:stretch>
          </p:blipFill>
          <p:spPr>
            <a:xfrm>
              <a:off x="4303775" y="6623304"/>
              <a:ext cx="487680" cy="947927"/>
            </a:xfrm>
            <a:prstGeom prst="rect">
              <a:avLst/>
            </a:prstGeom>
          </p:spPr>
        </p:pic>
        <p:pic>
          <p:nvPicPr>
            <p:cNvPr id="18" name="object 18">
              <a:extLst>
                <a:ext uri="{FF2B5EF4-FFF2-40B4-BE49-F238E27FC236}">
                  <a16:creationId xmlns:a16="http://schemas.microsoft.com/office/drawing/2014/main" id="{672EC98F-05AA-0B7A-4248-BA8DAC78D431}"/>
                </a:ext>
              </a:extLst>
            </p:cNvPr>
            <p:cNvPicPr/>
            <p:nvPr/>
          </p:nvPicPr>
          <p:blipFill>
            <a:blip r:embed="rId7" cstate="print"/>
            <a:stretch>
              <a:fillRect/>
            </a:stretch>
          </p:blipFill>
          <p:spPr>
            <a:xfrm>
              <a:off x="952499" y="5038318"/>
              <a:ext cx="4429124" cy="3390899"/>
            </a:xfrm>
            <a:prstGeom prst="rect">
              <a:avLst/>
            </a:prstGeom>
          </p:spPr>
        </p:pic>
      </p:grpSp>
    </p:spTree>
    <p:extLst>
      <p:ext uri="{BB962C8B-B14F-4D97-AF65-F5344CB8AC3E}">
        <p14:creationId xmlns:p14="http://schemas.microsoft.com/office/powerpoint/2010/main" val="2614680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6759D-B731-C372-1A30-825DDE8A9EC7}"/>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B039560C-37E7-BF2F-E7FF-16817EE76DC1}"/>
              </a:ext>
            </a:extLst>
          </p:cNvPr>
          <p:cNvGrpSpPr/>
          <p:nvPr/>
        </p:nvGrpSpPr>
        <p:grpSpPr>
          <a:xfrm>
            <a:off x="752952" y="332473"/>
            <a:ext cx="16781145" cy="9620250"/>
            <a:chOff x="752952" y="332473"/>
            <a:chExt cx="16781145" cy="9620250"/>
          </a:xfrm>
        </p:grpSpPr>
        <p:sp>
          <p:nvSpPr>
            <p:cNvPr id="3" name="object 3">
              <a:extLst>
                <a:ext uri="{FF2B5EF4-FFF2-40B4-BE49-F238E27FC236}">
                  <a16:creationId xmlns:a16="http://schemas.microsoft.com/office/drawing/2014/main" id="{ADE55A21-2191-20BB-2C75-208B5E19EE7E}"/>
                </a:ext>
              </a:extLst>
            </p:cNvPr>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BA5A838E-A14A-AA34-E607-1BFD7C3D5ACA}"/>
                </a:ext>
              </a:extLst>
            </p:cNvPr>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8E8E9816-7AAB-0A7E-B1F9-992A3FBE93AB}"/>
                </a:ext>
              </a:extLst>
            </p:cNvPr>
            <p:cNvSpPr/>
            <p:nvPr/>
          </p:nvSpPr>
          <p:spPr>
            <a:xfrm>
              <a:off x="16999946" y="567404"/>
              <a:ext cx="226060" cy="225425"/>
            </a:xfrm>
            <a:custGeom>
              <a:avLst/>
              <a:gdLst/>
              <a:ahLst/>
              <a:cxnLst/>
              <a:rect l="l" t="t" r="r" b="b"/>
              <a:pathLst>
                <a:path w="226059" h="225425">
                  <a:moveTo>
                    <a:pt x="634" y="0"/>
                  </a:moveTo>
                  <a:lnTo>
                    <a:pt x="225875"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3E998372-E656-372C-758C-D7E84BD62A91}"/>
                </a:ext>
              </a:extLst>
            </p:cNvPr>
            <p:cNvSpPr/>
            <p:nvPr/>
          </p:nvSpPr>
          <p:spPr>
            <a:xfrm>
              <a:off x="15929216" y="678979"/>
              <a:ext cx="320040" cy="20320"/>
            </a:xfrm>
            <a:custGeom>
              <a:avLst/>
              <a:gdLst/>
              <a:ahLst/>
              <a:cxnLst/>
              <a:rect l="l" t="t" r="r" b="b"/>
              <a:pathLst>
                <a:path w="320040" h="20320">
                  <a:moveTo>
                    <a:pt x="319786" y="1435"/>
                  </a:moveTo>
                  <a:lnTo>
                    <a:pt x="0" y="0"/>
                  </a:lnTo>
                  <a:lnTo>
                    <a:pt x="0" y="18707"/>
                  </a:lnTo>
                  <a:lnTo>
                    <a:pt x="319659" y="20154"/>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594A85FD-3BA8-6CB5-9BC9-6DE9904ACF99}"/>
                </a:ext>
              </a:extLst>
            </p:cNvPr>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402A63EB-4DAC-0C3B-64C9-F48F3C1E822D}"/>
              </a:ext>
            </a:extLst>
          </p:cNvPr>
          <p:cNvSpPr txBox="1">
            <a:spLocks noGrp="1"/>
          </p:cNvSpPr>
          <p:nvPr>
            <p:ph type="title"/>
          </p:nvPr>
        </p:nvSpPr>
        <p:spPr>
          <a:xfrm>
            <a:off x="1432438" y="303138"/>
            <a:ext cx="10053316" cy="750847"/>
          </a:xfrm>
          <a:prstGeom prst="rect">
            <a:avLst/>
          </a:prstGeom>
        </p:spPr>
        <p:txBody>
          <a:bodyPr vert="horz" wrap="square" lIns="0" tIns="12065" rIns="0" bIns="0" rtlCol="0">
            <a:spAutoFit/>
          </a:bodyPr>
          <a:lstStyle/>
          <a:p>
            <a:pPr marL="12700" marR="5080">
              <a:spcBef>
                <a:spcPts val="100"/>
              </a:spcBef>
              <a:tabLst>
                <a:tab pos="3086100" algn="l"/>
                <a:tab pos="3795395" algn="l"/>
                <a:tab pos="4740910" algn="l"/>
              </a:tabLst>
            </a:pPr>
            <a:r>
              <a:rPr sz="4800" spc="200" dirty="0"/>
              <a:t>Introduction</a:t>
            </a:r>
            <a:r>
              <a:rPr lang="en-US" sz="4800" spc="200" dirty="0"/>
              <a:t> </a:t>
            </a:r>
            <a:r>
              <a:rPr sz="4800" spc="200" dirty="0"/>
              <a:t>to</a:t>
            </a:r>
            <a:r>
              <a:rPr lang="en-US" sz="4800" spc="200" dirty="0"/>
              <a:t> </a:t>
            </a:r>
            <a:r>
              <a:rPr sz="4800" spc="200" dirty="0"/>
              <a:t>the</a:t>
            </a:r>
            <a:r>
              <a:rPr lang="en-US" sz="4800" spc="200" dirty="0"/>
              <a:t> </a:t>
            </a:r>
            <a:r>
              <a:rPr sz="4800" spc="200" dirty="0"/>
              <a:t>Project</a:t>
            </a:r>
          </a:p>
        </p:txBody>
      </p:sp>
      <p:grpSp>
        <p:nvGrpSpPr>
          <p:cNvPr id="14" name="object 14">
            <a:extLst>
              <a:ext uri="{FF2B5EF4-FFF2-40B4-BE49-F238E27FC236}">
                <a16:creationId xmlns:a16="http://schemas.microsoft.com/office/drawing/2014/main" id="{69C3EE7F-CCB7-8D9E-F290-FC3D527F4C5F}"/>
              </a:ext>
            </a:extLst>
          </p:cNvPr>
          <p:cNvGrpSpPr/>
          <p:nvPr/>
        </p:nvGrpSpPr>
        <p:grpSpPr>
          <a:xfrm>
            <a:off x="9047980" y="1189313"/>
            <a:ext cx="8970688" cy="8629650"/>
            <a:chOff x="9047980" y="1189313"/>
            <a:chExt cx="8970688" cy="8629650"/>
          </a:xfrm>
        </p:grpSpPr>
        <p:pic>
          <p:nvPicPr>
            <p:cNvPr id="15" name="object 15">
              <a:extLst>
                <a:ext uri="{FF2B5EF4-FFF2-40B4-BE49-F238E27FC236}">
                  <a16:creationId xmlns:a16="http://schemas.microsoft.com/office/drawing/2014/main" id="{73641DDD-E13F-C6A1-8449-94499E9748CC}"/>
                </a:ext>
              </a:extLst>
            </p:cNvPr>
            <p:cNvPicPr/>
            <p:nvPr/>
          </p:nvPicPr>
          <p:blipFill>
            <a:blip r:embed="rId2" cstate="print"/>
            <a:stretch>
              <a:fillRect/>
            </a:stretch>
          </p:blipFill>
          <p:spPr>
            <a:xfrm>
              <a:off x="10177919" y="1189313"/>
              <a:ext cx="7238999" cy="8629650"/>
            </a:xfrm>
            <a:prstGeom prst="rect">
              <a:avLst/>
            </a:prstGeom>
          </p:spPr>
        </p:pic>
        <p:sp>
          <p:nvSpPr>
            <p:cNvPr id="16" name="object 16">
              <a:extLst>
                <a:ext uri="{FF2B5EF4-FFF2-40B4-BE49-F238E27FC236}">
                  <a16:creationId xmlns:a16="http://schemas.microsoft.com/office/drawing/2014/main" id="{4513C511-F9D8-3826-C0A5-860F913405C1}"/>
                </a:ext>
              </a:extLst>
            </p:cNvPr>
            <p:cNvSpPr/>
            <p:nvPr/>
          </p:nvSpPr>
          <p:spPr>
            <a:xfrm>
              <a:off x="14477872" y="7160679"/>
              <a:ext cx="3540760" cy="2298700"/>
            </a:xfrm>
            <a:custGeom>
              <a:avLst/>
              <a:gdLst/>
              <a:ahLst/>
              <a:cxnLst/>
              <a:rect l="l" t="t" r="r" b="b"/>
              <a:pathLst>
                <a:path w="3540759" h="2298700">
                  <a:moveTo>
                    <a:pt x="3540252" y="0"/>
                  </a:moveTo>
                  <a:lnTo>
                    <a:pt x="0" y="0"/>
                  </a:lnTo>
                  <a:lnTo>
                    <a:pt x="0" y="2298105"/>
                  </a:lnTo>
                  <a:lnTo>
                    <a:pt x="1770507" y="2298105"/>
                  </a:lnTo>
                  <a:lnTo>
                    <a:pt x="3540252" y="2298105"/>
                  </a:lnTo>
                  <a:lnTo>
                    <a:pt x="3540252" y="0"/>
                  </a:lnTo>
                  <a:close/>
                </a:path>
              </a:pathLst>
            </a:custGeom>
            <a:solidFill>
              <a:srgbClr val="2F3B42"/>
            </a:solidFill>
          </p:spPr>
          <p:txBody>
            <a:bodyPr wrap="square" lIns="0" tIns="0" rIns="0" bIns="0" rtlCol="0"/>
            <a:lstStyle/>
            <a:p>
              <a:endParaRPr dirty="0"/>
            </a:p>
          </p:txBody>
        </p:sp>
        <p:sp>
          <p:nvSpPr>
            <p:cNvPr id="17" name="object 17">
              <a:extLst>
                <a:ext uri="{FF2B5EF4-FFF2-40B4-BE49-F238E27FC236}">
                  <a16:creationId xmlns:a16="http://schemas.microsoft.com/office/drawing/2014/main" id="{DA221434-4ADB-30BB-7580-EF7DA1C7DFDD}"/>
                </a:ext>
              </a:extLst>
            </p:cNvPr>
            <p:cNvSpPr/>
            <p:nvPr/>
          </p:nvSpPr>
          <p:spPr>
            <a:xfrm>
              <a:off x="14477908" y="7159951"/>
              <a:ext cx="3540760" cy="2299335"/>
            </a:xfrm>
            <a:custGeom>
              <a:avLst/>
              <a:gdLst/>
              <a:ahLst/>
              <a:cxnLst/>
              <a:rect l="l" t="t" r="r" b="b"/>
              <a:pathLst>
                <a:path w="3540759" h="2299334">
                  <a:moveTo>
                    <a:pt x="1770415" y="2298832"/>
                  </a:moveTo>
                  <a:lnTo>
                    <a:pt x="0" y="2298832"/>
                  </a:lnTo>
                  <a:lnTo>
                    <a:pt x="0" y="723"/>
                  </a:lnTo>
                  <a:lnTo>
                    <a:pt x="3540195" y="723"/>
                  </a:lnTo>
                  <a:lnTo>
                    <a:pt x="3540195" y="2298832"/>
                  </a:lnTo>
                  <a:lnTo>
                    <a:pt x="1770415" y="2298832"/>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675" y="341977"/>
                  </a:moveTo>
                  <a:lnTo>
                    <a:pt x="2245658" y="343425"/>
                  </a:lnTo>
                </a:path>
                <a:path w="3540759" h="2299334">
                  <a:moveTo>
                    <a:pt x="2627174" y="455741"/>
                  </a:moveTo>
                  <a:lnTo>
                    <a:pt x="2513507" y="455741"/>
                  </a:lnTo>
                  <a:lnTo>
                    <a:pt x="2513507" y="228226"/>
                  </a:lnTo>
                  <a:lnTo>
                    <a:pt x="2740968" y="228226"/>
                  </a:lnTo>
                  <a:lnTo>
                    <a:pt x="2740968" y="455741"/>
                  </a:lnTo>
                  <a:lnTo>
                    <a:pt x="2627174" y="455741"/>
                  </a:lnTo>
                  <a:close/>
                </a:path>
              </a:pathLst>
            </a:custGeom>
            <a:ln w="18719">
              <a:solidFill>
                <a:srgbClr val="FFFFFF"/>
              </a:solidFill>
            </a:ln>
          </p:spPr>
          <p:txBody>
            <a:bodyPr wrap="square" lIns="0" tIns="0" rIns="0" bIns="0" rtlCol="0"/>
            <a:lstStyle/>
            <a:p>
              <a:endParaRPr dirty="0"/>
            </a:p>
          </p:txBody>
        </p:sp>
        <p:pic>
          <p:nvPicPr>
            <p:cNvPr id="18" name="object 18">
              <a:extLst>
                <a:ext uri="{FF2B5EF4-FFF2-40B4-BE49-F238E27FC236}">
                  <a16:creationId xmlns:a16="http://schemas.microsoft.com/office/drawing/2014/main" id="{38A450FF-3E20-7B9E-8EFA-C76E39863E92}"/>
                </a:ext>
              </a:extLst>
            </p:cNvPr>
            <p:cNvPicPr/>
            <p:nvPr/>
          </p:nvPicPr>
          <p:blipFill>
            <a:blip r:embed="rId3" cstate="print"/>
            <a:stretch>
              <a:fillRect/>
            </a:stretch>
          </p:blipFill>
          <p:spPr>
            <a:xfrm>
              <a:off x="15081503" y="8183880"/>
              <a:ext cx="487680" cy="947927"/>
            </a:xfrm>
            <a:prstGeom prst="rect">
              <a:avLst/>
            </a:prstGeom>
          </p:spPr>
        </p:pic>
        <p:pic>
          <p:nvPicPr>
            <p:cNvPr id="19" name="object 19">
              <a:extLst>
                <a:ext uri="{FF2B5EF4-FFF2-40B4-BE49-F238E27FC236}">
                  <a16:creationId xmlns:a16="http://schemas.microsoft.com/office/drawing/2014/main" id="{CCA88D3A-F97D-7B77-D1DD-B181B4987650}"/>
                </a:ext>
              </a:extLst>
            </p:cNvPr>
            <p:cNvPicPr/>
            <p:nvPr/>
          </p:nvPicPr>
          <p:blipFill>
            <a:blip r:embed="rId4" cstate="print"/>
            <a:stretch>
              <a:fillRect/>
            </a:stretch>
          </p:blipFill>
          <p:spPr>
            <a:xfrm>
              <a:off x="16099535" y="8183880"/>
              <a:ext cx="460248" cy="947927"/>
            </a:xfrm>
            <a:prstGeom prst="rect">
              <a:avLst/>
            </a:prstGeom>
          </p:spPr>
        </p:pic>
        <p:pic>
          <p:nvPicPr>
            <p:cNvPr id="20" name="object 20">
              <a:extLst>
                <a:ext uri="{FF2B5EF4-FFF2-40B4-BE49-F238E27FC236}">
                  <a16:creationId xmlns:a16="http://schemas.microsoft.com/office/drawing/2014/main" id="{6C5CCC17-A3B8-A9F4-7049-003A2655EB04}"/>
                </a:ext>
              </a:extLst>
            </p:cNvPr>
            <p:cNvPicPr/>
            <p:nvPr/>
          </p:nvPicPr>
          <p:blipFill>
            <a:blip r:embed="rId5" cstate="print"/>
            <a:stretch>
              <a:fillRect/>
            </a:stretch>
          </p:blipFill>
          <p:spPr>
            <a:xfrm>
              <a:off x="16846295" y="8183880"/>
              <a:ext cx="649223" cy="947927"/>
            </a:xfrm>
            <a:prstGeom prst="rect">
              <a:avLst/>
            </a:prstGeom>
          </p:spPr>
        </p:pic>
        <p:pic>
          <p:nvPicPr>
            <p:cNvPr id="21" name="object 21">
              <a:extLst>
                <a:ext uri="{FF2B5EF4-FFF2-40B4-BE49-F238E27FC236}">
                  <a16:creationId xmlns:a16="http://schemas.microsoft.com/office/drawing/2014/main" id="{F0E2924A-F835-1A26-B6A6-7E75B016DC0B}"/>
                </a:ext>
              </a:extLst>
            </p:cNvPr>
            <p:cNvPicPr/>
            <p:nvPr/>
          </p:nvPicPr>
          <p:blipFill>
            <a:blip r:embed="rId6" cstate="print"/>
            <a:stretch>
              <a:fillRect/>
            </a:stretch>
          </p:blipFill>
          <p:spPr>
            <a:xfrm>
              <a:off x="14468983" y="7153774"/>
              <a:ext cx="3543300" cy="2311661"/>
            </a:xfrm>
            <a:prstGeom prst="rect">
              <a:avLst/>
            </a:prstGeom>
          </p:spPr>
        </p:pic>
        <p:pic>
          <p:nvPicPr>
            <p:cNvPr id="22" name="object 22">
              <a:extLst>
                <a:ext uri="{FF2B5EF4-FFF2-40B4-BE49-F238E27FC236}">
                  <a16:creationId xmlns:a16="http://schemas.microsoft.com/office/drawing/2014/main" id="{AC5CD242-0FD3-1919-2E39-BB6A80C68811}"/>
                </a:ext>
              </a:extLst>
            </p:cNvPr>
            <p:cNvPicPr/>
            <p:nvPr/>
          </p:nvPicPr>
          <p:blipFill>
            <a:blip r:embed="rId7" cstate="print"/>
            <a:stretch>
              <a:fillRect/>
            </a:stretch>
          </p:blipFill>
          <p:spPr>
            <a:xfrm>
              <a:off x="9047980" y="1206036"/>
              <a:ext cx="984503" cy="1374648"/>
            </a:xfrm>
            <a:prstGeom prst="rect">
              <a:avLst/>
            </a:prstGeom>
          </p:spPr>
        </p:pic>
      </p:grpSp>
      <p:sp>
        <p:nvSpPr>
          <p:cNvPr id="23" name="TextBox 22">
            <a:extLst>
              <a:ext uri="{FF2B5EF4-FFF2-40B4-BE49-F238E27FC236}">
                <a16:creationId xmlns:a16="http://schemas.microsoft.com/office/drawing/2014/main" id="{F82D9868-BB61-E112-0CD6-F71C058F580A}"/>
              </a:ext>
            </a:extLst>
          </p:cNvPr>
          <p:cNvSpPr txBox="1"/>
          <p:nvPr/>
        </p:nvSpPr>
        <p:spPr>
          <a:xfrm>
            <a:off x="1301750" y="1878527"/>
            <a:ext cx="7747254" cy="2015936"/>
          </a:xfrm>
          <a:prstGeom prst="rect">
            <a:avLst/>
          </a:prstGeom>
          <a:noFill/>
        </p:spPr>
        <p:txBody>
          <a:bodyPr wrap="square" rtlCol="0">
            <a:spAutoFit/>
          </a:bodyPr>
          <a:lstStyle/>
          <a:p>
            <a:r>
              <a:rPr lang="en-US" sz="2500" spc="-20" dirty="0">
                <a:solidFill>
                  <a:srgbClr val="FFFFFF"/>
                </a:solidFill>
                <a:latin typeface="Microsoft Sans Serif"/>
                <a:cs typeface="Microsoft Sans Serif"/>
              </a:rPr>
              <a:t>The </a:t>
            </a:r>
            <a:r>
              <a:rPr lang="en-US" sz="2500" b="1" spc="-20" dirty="0">
                <a:solidFill>
                  <a:srgbClr val="FFFFFF"/>
                </a:solidFill>
                <a:latin typeface="Microsoft Sans Serif"/>
                <a:cs typeface="Microsoft Sans Serif"/>
              </a:rPr>
              <a:t>Music Player App </a:t>
            </a:r>
            <a:r>
              <a:rPr lang="en-US" sz="2500" spc="-20" dirty="0">
                <a:solidFill>
                  <a:srgbClr val="FFFFFF"/>
                </a:solidFill>
                <a:latin typeface="Microsoft Sans Serif"/>
                <a:cs typeface="Microsoft Sans Serif"/>
              </a:rPr>
              <a:t>is a web-based application designed to provide a seamless music streaming experience. This project was developed during my internship at Unified Mentor to enhance my skills in web development, UI/UX design, and API integration.</a:t>
            </a:r>
            <a:endParaRPr lang="en-IN" sz="2500" spc="-20" dirty="0">
              <a:solidFill>
                <a:srgbClr val="FFFFFF"/>
              </a:solidFill>
              <a:latin typeface="Microsoft Sans Serif"/>
              <a:cs typeface="Microsoft Sans Serif"/>
            </a:endParaRPr>
          </a:p>
        </p:txBody>
      </p:sp>
      <p:sp>
        <p:nvSpPr>
          <p:cNvPr id="24" name="TextBox 23">
            <a:extLst>
              <a:ext uri="{FF2B5EF4-FFF2-40B4-BE49-F238E27FC236}">
                <a16:creationId xmlns:a16="http://schemas.microsoft.com/office/drawing/2014/main" id="{E5DA0F3C-B5B2-3C93-B161-E69A4ABCB0A8}"/>
              </a:ext>
            </a:extLst>
          </p:cNvPr>
          <p:cNvSpPr txBox="1"/>
          <p:nvPr/>
        </p:nvSpPr>
        <p:spPr>
          <a:xfrm>
            <a:off x="1301750" y="4237173"/>
            <a:ext cx="7747254" cy="4708981"/>
          </a:xfrm>
          <a:prstGeom prst="rect">
            <a:avLst/>
          </a:prstGeom>
          <a:noFill/>
        </p:spPr>
        <p:txBody>
          <a:bodyPr wrap="square" rtlCol="0">
            <a:spAutoFit/>
          </a:bodyPr>
          <a:lstStyle/>
          <a:p>
            <a:r>
              <a:rPr lang="en-US" sz="2500" spc="-20" dirty="0">
                <a:solidFill>
                  <a:srgbClr val="FFFFFF"/>
                </a:solidFill>
                <a:latin typeface="Microsoft Sans Serif"/>
                <a:cs typeface="Microsoft Sans Serif"/>
              </a:rPr>
              <a:t>This</a:t>
            </a:r>
            <a:r>
              <a:rPr lang="en-US" dirty="0"/>
              <a:t> </a:t>
            </a:r>
            <a:r>
              <a:rPr lang="en-US" sz="2500" spc="-20" dirty="0">
                <a:solidFill>
                  <a:srgbClr val="FFFFFF"/>
                </a:solidFill>
                <a:latin typeface="Microsoft Sans Serif"/>
                <a:cs typeface="Microsoft Sans Serif"/>
              </a:rPr>
              <a:t>web app allows users to:</a:t>
            </a:r>
          </a:p>
          <a:p>
            <a:endParaRPr lang="en-US" sz="2500" spc="-20" dirty="0">
              <a:solidFill>
                <a:srgbClr val="FFFFFF"/>
              </a:solidFill>
              <a:latin typeface="Microsoft Sans Serif"/>
              <a:cs typeface="Microsoft Sans Serif"/>
            </a:endParaRPr>
          </a:p>
          <a:p>
            <a:pPr marL="342900" indent="-342900">
              <a:buFont typeface="Wingdings" panose="05000000000000000000" pitchFamily="2" charset="2"/>
              <a:buChar char="Ø"/>
            </a:pPr>
            <a:r>
              <a:rPr lang="en-US" sz="2500" b="1" spc="-20" dirty="0">
                <a:solidFill>
                  <a:srgbClr val="FFFFFF"/>
                </a:solidFill>
                <a:latin typeface="Microsoft Sans Serif"/>
                <a:cs typeface="Microsoft Sans Serif"/>
              </a:rPr>
              <a:t>Play Local and Online Music </a:t>
            </a:r>
            <a:r>
              <a:rPr lang="en-US" sz="2500" spc="-20" dirty="0">
                <a:solidFill>
                  <a:srgbClr val="FFFFFF"/>
                </a:solidFill>
                <a:latin typeface="Microsoft Sans Serif"/>
                <a:cs typeface="Microsoft Sans Serif"/>
              </a:rPr>
              <a:t>– Users can upload and play their own music or stream tracks via the Jamendo API.</a:t>
            </a:r>
          </a:p>
          <a:p>
            <a:pPr marL="342900" indent="-342900">
              <a:buFont typeface="Wingdings" panose="05000000000000000000" pitchFamily="2" charset="2"/>
              <a:buChar char="Ø"/>
            </a:pPr>
            <a:endParaRPr lang="en-US" sz="2500" spc="-20" dirty="0">
              <a:solidFill>
                <a:srgbClr val="FFFFFF"/>
              </a:solidFill>
              <a:latin typeface="Microsoft Sans Serif"/>
              <a:cs typeface="Microsoft Sans Serif"/>
            </a:endParaRPr>
          </a:p>
          <a:p>
            <a:pPr marL="342900" indent="-342900">
              <a:buFont typeface="Wingdings" panose="05000000000000000000" pitchFamily="2" charset="2"/>
              <a:buChar char="Ø"/>
            </a:pPr>
            <a:r>
              <a:rPr lang="en-US" sz="2500" b="1" spc="-20" dirty="0">
                <a:solidFill>
                  <a:srgbClr val="FFFFFF"/>
                </a:solidFill>
                <a:latin typeface="Microsoft Sans Serif"/>
                <a:cs typeface="Microsoft Sans Serif"/>
              </a:rPr>
              <a:t>Control Playback </a:t>
            </a:r>
            <a:r>
              <a:rPr lang="en-US" sz="2500" spc="-20" dirty="0">
                <a:solidFill>
                  <a:srgbClr val="FFFFFF"/>
                </a:solidFill>
                <a:latin typeface="Microsoft Sans Serif"/>
                <a:cs typeface="Microsoft Sans Serif"/>
              </a:rPr>
              <a:t>– Includes essential controls like play, pause, next, previous, seek bar, and volume adjustment.</a:t>
            </a:r>
          </a:p>
          <a:p>
            <a:pPr marL="342900" indent="-342900">
              <a:buFont typeface="Wingdings" panose="05000000000000000000" pitchFamily="2" charset="2"/>
              <a:buChar char="Ø"/>
            </a:pPr>
            <a:endParaRPr lang="en-US" sz="2500" spc="-20" dirty="0">
              <a:solidFill>
                <a:srgbClr val="FFFFFF"/>
              </a:solidFill>
              <a:latin typeface="Microsoft Sans Serif"/>
              <a:cs typeface="Microsoft Sans Serif"/>
            </a:endParaRPr>
          </a:p>
          <a:p>
            <a:pPr marL="342900" indent="-342900">
              <a:buFont typeface="Wingdings" panose="05000000000000000000" pitchFamily="2" charset="2"/>
              <a:buChar char="Ø"/>
            </a:pPr>
            <a:r>
              <a:rPr lang="en-US" sz="2500" b="1" spc="-20" dirty="0">
                <a:solidFill>
                  <a:srgbClr val="FFFFFF"/>
                </a:solidFill>
                <a:latin typeface="Microsoft Sans Serif"/>
                <a:cs typeface="Microsoft Sans Serif"/>
              </a:rPr>
              <a:t>Search Online Music</a:t>
            </a:r>
            <a:r>
              <a:rPr lang="en-US" sz="2500" spc="-20" dirty="0">
                <a:solidFill>
                  <a:srgbClr val="FFFFFF"/>
                </a:solidFill>
                <a:latin typeface="Microsoft Sans Serif"/>
                <a:cs typeface="Microsoft Sans Serif"/>
              </a:rPr>
              <a:t> – Users can search for songs by title or artist from the Jamendo platform.</a:t>
            </a:r>
          </a:p>
        </p:txBody>
      </p:sp>
      <p:sp>
        <p:nvSpPr>
          <p:cNvPr id="9" name="Rectangle 1">
            <a:extLst>
              <a:ext uri="{FF2B5EF4-FFF2-40B4-BE49-F238E27FC236}">
                <a16:creationId xmlns:a16="http://schemas.microsoft.com/office/drawing/2014/main" id="{A66D2BBD-C9C6-B0E7-AA3A-A49FDA3BA2EB}"/>
              </a:ext>
            </a:extLst>
          </p:cNvPr>
          <p:cNvSpPr>
            <a:spLocks noChangeArrowheads="1"/>
          </p:cNvSpPr>
          <p:nvPr/>
        </p:nvSpPr>
        <p:spPr bwMode="auto">
          <a:xfrm>
            <a:off x="0" y="0"/>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Search Weather by City</a:t>
            </a:r>
            <a:r>
              <a:rPr kumimoji="0" lang="en-US" altLang="en-US" sz="1800" b="0" i="0" u="none" strike="noStrike" cap="none" normalizeH="0" baseline="0" dirty="0">
                <a:ln>
                  <a:noFill/>
                </a:ln>
                <a:solidFill>
                  <a:schemeClr val="tx1"/>
                </a:solidFill>
                <a:effectLst/>
                <a:latin typeface="Arial" panose="020B0604020202020204" pitchFamily="34" charset="0"/>
              </a:rPr>
              <a:t> – Enter a city name to get real-time weather updates.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065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DDF8D-2E4C-1ED9-CA41-D73A4DEE8126}"/>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9D6EAEFB-E9FD-CEE7-9516-998C5BE571C3}"/>
              </a:ext>
            </a:extLst>
          </p:cNvPr>
          <p:cNvGrpSpPr/>
          <p:nvPr/>
        </p:nvGrpSpPr>
        <p:grpSpPr>
          <a:xfrm>
            <a:off x="752952" y="332473"/>
            <a:ext cx="16781145" cy="9620250"/>
            <a:chOff x="752952" y="332473"/>
            <a:chExt cx="16781145" cy="9620250"/>
          </a:xfrm>
        </p:grpSpPr>
        <p:sp>
          <p:nvSpPr>
            <p:cNvPr id="3" name="object 3">
              <a:extLst>
                <a:ext uri="{FF2B5EF4-FFF2-40B4-BE49-F238E27FC236}">
                  <a16:creationId xmlns:a16="http://schemas.microsoft.com/office/drawing/2014/main" id="{A3A5115B-CCCF-B9F4-C868-C997960BC758}"/>
                </a:ext>
              </a:extLst>
            </p:cNvPr>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711BECCE-3C2F-EFA5-F196-27055D969671}"/>
                </a:ext>
              </a:extLst>
            </p:cNvPr>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6AB960BC-2794-3EE2-AB30-7790D6991786}"/>
                </a:ext>
              </a:extLst>
            </p:cNvPr>
            <p:cNvSpPr/>
            <p:nvPr/>
          </p:nvSpPr>
          <p:spPr>
            <a:xfrm>
              <a:off x="16999946" y="567404"/>
              <a:ext cx="226060" cy="225425"/>
            </a:xfrm>
            <a:custGeom>
              <a:avLst/>
              <a:gdLst/>
              <a:ahLst/>
              <a:cxnLst/>
              <a:rect l="l" t="t" r="r" b="b"/>
              <a:pathLst>
                <a:path w="226059" h="225425">
                  <a:moveTo>
                    <a:pt x="634" y="0"/>
                  </a:moveTo>
                  <a:lnTo>
                    <a:pt x="225875" y="225367"/>
                  </a:lnTo>
                </a:path>
                <a:path w="226059" h="225425">
                  <a:moveTo>
                    <a:pt x="225240" y="0"/>
                  </a:moveTo>
                  <a:lnTo>
                    <a:pt x="0" y="225367"/>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80372ABE-CC6A-BC8C-FCF3-6FEAE3718CF0}"/>
                </a:ext>
              </a:extLst>
            </p:cNvPr>
            <p:cNvSpPr/>
            <p:nvPr/>
          </p:nvSpPr>
          <p:spPr>
            <a:xfrm>
              <a:off x="15929216" y="678979"/>
              <a:ext cx="320040" cy="20320"/>
            </a:xfrm>
            <a:custGeom>
              <a:avLst/>
              <a:gdLst/>
              <a:ahLst/>
              <a:cxnLst/>
              <a:rect l="l" t="t" r="r" b="b"/>
              <a:pathLst>
                <a:path w="320040" h="20320">
                  <a:moveTo>
                    <a:pt x="319786" y="1435"/>
                  </a:moveTo>
                  <a:lnTo>
                    <a:pt x="0" y="0"/>
                  </a:lnTo>
                  <a:lnTo>
                    <a:pt x="0" y="18707"/>
                  </a:lnTo>
                  <a:lnTo>
                    <a:pt x="319659" y="20154"/>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D87E1BF8-61F3-DF26-AD18-E84A1D88E258}"/>
                </a:ext>
              </a:extLst>
            </p:cNvPr>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10725BAE-4FCD-3AAE-F82E-DA4634DA35EA}"/>
              </a:ext>
            </a:extLst>
          </p:cNvPr>
          <p:cNvSpPr txBox="1">
            <a:spLocks noGrp="1"/>
          </p:cNvSpPr>
          <p:nvPr>
            <p:ph type="title"/>
          </p:nvPr>
        </p:nvSpPr>
        <p:spPr>
          <a:xfrm>
            <a:off x="1542808" y="301952"/>
            <a:ext cx="8509000" cy="754053"/>
          </a:xfrm>
          <a:prstGeom prst="rect">
            <a:avLst/>
          </a:prstGeom>
        </p:spPr>
        <p:txBody>
          <a:bodyPr vert="horz" wrap="square" lIns="0" tIns="15240" rIns="0" bIns="0" rtlCol="0">
            <a:spAutoFit/>
          </a:bodyPr>
          <a:lstStyle/>
          <a:p>
            <a:pPr marL="12700" marR="5080">
              <a:lnSpc>
                <a:spcPct val="100000"/>
              </a:lnSpc>
              <a:spcBef>
                <a:spcPts val="100"/>
              </a:spcBef>
              <a:tabLst>
                <a:tab pos="3086100" algn="l"/>
                <a:tab pos="3795395" algn="l"/>
                <a:tab pos="4740910" algn="l"/>
              </a:tabLst>
            </a:pPr>
            <a:r>
              <a:rPr sz="4800" spc="200" dirty="0"/>
              <a:t>Identifying	</a:t>
            </a:r>
            <a:r>
              <a:rPr lang="en-US" sz="4800" spc="200" dirty="0"/>
              <a:t> </a:t>
            </a:r>
            <a:r>
              <a:rPr sz="4800" spc="200" dirty="0"/>
              <a:t>Challenges</a:t>
            </a:r>
          </a:p>
        </p:txBody>
      </p:sp>
      <p:sp>
        <p:nvSpPr>
          <p:cNvPr id="10" name="object 10">
            <a:extLst>
              <a:ext uri="{FF2B5EF4-FFF2-40B4-BE49-F238E27FC236}">
                <a16:creationId xmlns:a16="http://schemas.microsoft.com/office/drawing/2014/main" id="{3EFC48C3-2A2C-7737-467A-D81F72BCDBDB}"/>
              </a:ext>
            </a:extLst>
          </p:cNvPr>
          <p:cNvSpPr txBox="1"/>
          <p:nvPr/>
        </p:nvSpPr>
        <p:spPr>
          <a:xfrm>
            <a:off x="1192006" y="4543561"/>
            <a:ext cx="11094720" cy="782907"/>
          </a:xfrm>
          <a:prstGeom prst="rect">
            <a:avLst/>
          </a:prstGeom>
        </p:spPr>
        <p:txBody>
          <a:bodyPr vert="horz" wrap="square" lIns="0" tIns="13335" rIns="0" bIns="0" rtlCol="0">
            <a:spAutoFit/>
          </a:bodyPr>
          <a:lstStyle/>
          <a:p>
            <a:r>
              <a:rPr lang="en-US" sz="2500" spc="-20" dirty="0">
                <a:solidFill>
                  <a:srgbClr val="FFFFFF"/>
                </a:solidFill>
                <a:latin typeface="Microsoft Sans Serif"/>
                <a:cs typeface="Microsoft Sans Serif"/>
              </a:rPr>
              <a:t>During the development of the Music Player App, I encountered several challenges that needed to be addressed to ensure a smooth user experience:</a:t>
            </a:r>
          </a:p>
        </p:txBody>
      </p:sp>
      <p:grpSp>
        <p:nvGrpSpPr>
          <p:cNvPr id="11" name="object 11">
            <a:extLst>
              <a:ext uri="{FF2B5EF4-FFF2-40B4-BE49-F238E27FC236}">
                <a16:creationId xmlns:a16="http://schemas.microsoft.com/office/drawing/2014/main" id="{5E3E3B1B-E45B-480E-789A-DAF02E388571}"/>
              </a:ext>
            </a:extLst>
          </p:cNvPr>
          <p:cNvGrpSpPr/>
          <p:nvPr/>
        </p:nvGrpSpPr>
        <p:grpSpPr>
          <a:xfrm>
            <a:off x="1179261" y="1329740"/>
            <a:ext cx="16584228" cy="5067592"/>
            <a:chOff x="1179261" y="1329740"/>
            <a:chExt cx="16584228" cy="5067592"/>
          </a:xfrm>
        </p:grpSpPr>
        <p:pic>
          <p:nvPicPr>
            <p:cNvPr id="12" name="object 12">
              <a:extLst>
                <a:ext uri="{FF2B5EF4-FFF2-40B4-BE49-F238E27FC236}">
                  <a16:creationId xmlns:a16="http://schemas.microsoft.com/office/drawing/2014/main" id="{F8AD95C2-1D26-538E-D8AB-21EF3B7DF358}"/>
                </a:ext>
              </a:extLst>
            </p:cNvPr>
            <p:cNvPicPr/>
            <p:nvPr/>
          </p:nvPicPr>
          <p:blipFill>
            <a:blip r:embed="rId2" cstate="print"/>
            <a:stretch>
              <a:fillRect/>
            </a:stretch>
          </p:blipFill>
          <p:spPr>
            <a:xfrm>
              <a:off x="1179261" y="1329740"/>
              <a:ext cx="15811498" cy="2933700"/>
            </a:xfrm>
            <a:prstGeom prst="rect">
              <a:avLst/>
            </a:prstGeom>
          </p:spPr>
        </p:pic>
        <p:sp>
          <p:nvSpPr>
            <p:cNvPr id="13" name="object 13">
              <a:extLst>
                <a:ext uri="{FF2B5EF4-FFF2-40B4-BE49-F238E27FC236}">
                  <a16:creationId xmlns:a16="http://schemas.microsoft.com/office/drawing/2014/main" id="{76B5C18C-D60B-25C7-6997-4C03A6EA4964}"/>
                </a:ext>
              </a:extLst>
            </p:cNvPr>
            <p:cNvSpPr/>
            <p:nvPr/>
          </p:nvSpPr>
          <p:spPr>
            <a:xfrm>
              <a:off x="13346938" y="3924427"/>
              <a:ext cx="4408170" cy="2465070"/>
            </a:xfrm>
            <a:custGeom>
              <a:avLst/>
              <a:gdLst/>
              <a:ahLst/>
              <a:cxnLst/>
              <a:rect l="l" t="t" r="r" b="b"/>
              <a:pathLst>
                <a:path w="4408169" h="2465070">
                  <a:moveTo>
                    <a:pt x="4407662" y="0"/>
                  </a:moveTo>
                  <a:lnTo>
                    <a:pt x="0" y="0"/>
                  </a:lnTo>
                  <a:lnTo>
                    <a:pt x="0" y="2464485"/>
                  </a:lnTo>
                  <a:lnTo>
                    <a:pt x="2203831" y="2464485"/>
                  </a:lnTo>
                  <a:lnTo>
                    <a:pt x="4407662" y="2464485"/>
                  </a:lnTo>
                  <a:lnTo>
                    <a:pt x="4407662" y="0"/>
                  </a:lnTo>
                  <a:close/>
                </a:path>
              </a:pathLst>
            </a:custGeom>
            <a:solidFill>
              <a:srgbClr val="2F3B42"/>
            </a:solidFill>
          </p:spPr>
          <p:txBody>
            <a:bodyPr wrap="square" lIns="0" tIns="0" rIns="0" bIns="0" rtlCol="0"/>
            <a:lstStyle/>
            <a:p>
              <a:endParaRPr dirty="0"/>
            </a:p>
          </p:txBody>
        </p:sp>
        <p:sp>
          <p:nvSpPr>
            <p:cNvPr id="14" name="object 14">
              <a:extLst>
                <a:ext uri="{FF2B5EF4-FFF2-40B4-BE49-F238E27FC236}">
                  <a16:creationId xmlns:a16="http://schemas.microsoft.com/office/drawing/2014/main" id="{3DF40711-2A30-AC7B-1D36-E53549EE8F70}"/>
                </a:ext>
              </a:extLst>
            </p:cNvPr>
            <p:cNvSpPr/>
            <p:nvPr/>
          </p:nvSpPr>
          <p:spPr>
            <a:xfrm>
              <a:off x="13346811" y="3924427"/>
              <a:ext cx="4408170" cy="2465070"/>
            </a:xfrm>
            <a:custGeom>
              <a:avLst/>
              <a:gdLst/>
              <a:ahLst/>
              <a:cxnLst/>
              <a:rect l="l" t="t" r="r" b="b"/>
              <a:pathLst>
                <a:path w="4408169" h="2465070">
                  <a:moveTo>
                    <a:pt x="2203958" y="2464475"/>
                  </a:moveTo>
                  <a:lnTo>
                    <a:pt x="0" y="2464475"/>
                  </a:lnTo>
                  <a:lnTo>
                    <a:pt x="0" y="0"/>
                  </a:lnTo>
                  <a:lnTo>
                    <a:pt x="4407789" y="0"/>
                  </a:lnTo>
                  <a:lnTo>
                    <a:pt x="4407789" y="2464475"/>
                  </a:lnTo>
                  <a:lnTo>
                    <a:pt x="2203958" y="2464475"/>
                  </a:lnTo>
                  <a:close/>
                </a:path>
                <a:path w="4408169" h="2465070">
                  <a:moveTo>
                    <a:pt x="2203958" y="742299"/>
                  </a:moveTo>
                  <a:lnTo>
                    <a:pt x="0" y="742299"/>
                  </a:lnTo>
                  <a:lnTo>
                    <a:pt x="0" y="0"/>
                  </a:lnTo>
                  <a:lnTo>
                    <a:pt x="4407789" y="0"/>
                  </a:lnTo>
                  <a:lnTo>
                    <a:pt x="4407789" y="742299"/>
                  </a:lnTo>
                  <a:lnTo>
                    <a:pt x="2203958" y="742299"/>
                  </a:lnTo>
                  <a:close/>
                </a:path>
                <a:path w="4408169" h="2465070">
                  <a:moveTo>
                    <a:pt x="3883660" y="225360"/>
                  </a:moveTo>
                  <a:lnTo>
                    <a:pt x="4108958" y="450708"/>
                  </a:lnTo>
                </a:path>
                <a:path w="4408169" h="2465070">
                  <a:moveTo>
                    <a:pt x="4108323" y="225360"/>
                  </a:moveTo>
                  <a:lnTo>
                    <a:pt x="3882898" y="450708"/>
                  </a:lnTo>
                </a:path>
                <a:path w="4408169" h="2465070">
                  <a:moveTo>
                    <a:pt x="2812288" y="336955"/>
                  </a:moveTo>
                  <a:lnTo>
                    <a:pt x="3131947" y="338390"/>
                  </a:lnTo>
                </a:path>
                <a:path w="4408169" h="2465070">
                  <a:moveTo>
                    <a:pt x="3507740" y="449984"/>
                  </a:moveTo>
                  <a:lnTo>
                    <a:pt x="3395472" y="449984"/>
                  </a:lnTo>
                  <a:lnTo>
                    <a:pt x="3395472" y="225360"/>
                  </a:lnTo>
                  <a:lnTo>
                    <a:pt x="3620135" y="225360"/>
                  </a:lnTo>
                  <a:lnTo>
                    <a:pt x="3620135" y="449984"/>
                  </a:lnTo>
                  <a:lnTo>
                    <a:pt x="3507740" y="449984"/>
                  </a:lnTo>
                  <a:close/>
                </a:path>
              </a:pathLst>
            </a:custGeom>
            <a:ln w="18719">
              <a:solidFill>
                <a:srgbClr val="FFFFFF"/>
              </a:solidFill>
            </a:ln>
          </p:spPr>
          <p:txBody>
            <a:bodyPr wrap="square" lIns="0" tIns="0" rIns="0" bIns="0" rtlCol="0"/>
            <a:lstStyle/>
            <a:p>
              <a:endParaRPr dirty="0"/>
            </a:p>
          </p:txBody>
        </p:sp>
        <p:pic>
          <p:nvPicPr>
            <p:cNvPr id="15" name="object 15">
              <a:extLst>
                <a:ext uri="{FF2B5EF4-FFF2-40B4-BE49-F238E27FC236}">
                  <a16:creationId xmlns:a16="http://schemas.microsoft.com/office/drawing/2014/main" id="{B998B7B7-7596-D3E2-4F7F-C2E7E4790253}"/>
                </a:ext>
              </a:extLst>
            </p:cNvPr>
            <p:cNvPicPr/>
            <p:nvPr/>
          </p:nvPicPr>
          <p:blipFill>
            <a:blip r:embed="rId3" cstate="print"/>
            <a:stretch>
              <a:fillRect/>
            </a:stretch>
          </p:blipFill>
          <p:spPr>
            <a:xfrm>
              <a:off x="13889736" y="5053584"/>
              <a:ext cx="518159" cy="947927"/>
            </a:xfrm>
            <a:prstGeom prst="rect">
              <a:avLst/>
            </a:prstGeom>
          </p:spPr>
        </p:pic>
        <p:pic>
          <p:nvPicPr>
            <p:cNvPr id="16" name="object 16">
              <a:extLst>
                <a:ext uri="{FF2B5EF4-FFF2-40B4-BE49-F238E27FC236}">
                  <a16:creationId xmlns:a16="http://schemas.microsoft.com/office/drawing/2014/main" id="{A827E7B7-EA2C-0CB1-B21C-EDDA613673E2}"/>
                </a:ext>
              </a:extLst>
            </p:cNvPr>
            <p:cNvPicPr/>
            <p:nvPr/>
          </p:nvPicPr>
          <p:blipFill>
            <a:blip r:embed="rId4" cstate="print"/>
            <a:stretch>
              <a:fillRect/>
            </a:stretch>
          </p:blipFill>
          <p:spPr>
            <a:xfrm>
              <a:off x="14743175" y="5053584"/>
              <a:ext cx="460248" cy="947927"/>
            </a:xfrm>
            <a:prstGeom prst="rect">
              <a:avLst/>
            </a:prstGeom>
          </p:spPr>
        </p:pic>
        <p:pic>
          <p:nvPicPr>
            <p:cNvPr id="17" name="object 17">
              <a:extLst>
                <a:ext uri="{FF2B5EF4-FFF2-40B4-BE49-F238E27FC236}">
                  <a16:creationId xmlns:a16="http://schemas.microsoft.com/office/drawing/2014/main" id="{14F13C05-032E-2D2E-F277-AB650BC7C85F}"/>
                </a:ext>
              </a:extLst>
            </p:cNvPr>
            <p:cNvPicPr/>
            <p:nvPr/>
          </p:nvPicPr>
          <p:blipFill>
            <a:blip r:embed="rId5" cstate="print"/>
            <a:stretch>
              <a:fillRect/>
            </a:stretch>
          </p:blipFill>
          <p:spPr>
            <a:xfrm>
              <a:off x="15438119" y="5053584"/>
              <a:ext cx="890015" cy="947927"/>
            </a:xfrm>
            <a:prstGeom prst="rect">
              <a:avLst/>
            </a:prstGeom>
          </p:spPr>
        </p:pic>
        <p:pic>
          <p:nvPicPr>
            <p:cNvPr id="18" name="object 18">
              <a:extLst>
                <a:ext uri="{FF2B5EF4-FFF2-40B4-BE49-F238E27FC236}">
                  <a16:creationId xmlns:a16="http://schemas.microsoft.com/office/drawing/2014/main" id="{E248D128-5AF8-D79D-7CB0-FFD58E846FC8}"/>
                </a:ext>
              </a:extLst>
            </p:cNvPr>
            <p:cNvPicPr/>
            <p:nvPr/>
          </p:nvPicPr>
          <p:blipFill>
            <a:blip r:embed="rId6" cstate="print"/>
            <a:stretch>
              <a:fillRect/>
            </a:stretch>
          </p:blipFill>
          <p:spPr>
            <a:xfrm>
              <a:off x="16824960" y="5050536"/>
              <a:ext cx="557784" cy="954024"/>
            </a:xfrm>
            <a:prstGeom prst="rect">
              <a:avLst/>
            </a:prstGeom>
          </p:spPr>
        </p:pic>
        <p:pic>
          <p:nvPicPr>
            <p:cNvPr id="19" name="object 19">
              <a:extLst>
                <a:ext uri="{FF2B5EF4-FFF2-40B4-BE49-F238E27FC236}">
                  <a16:creationId xmlns:a16="http://schemas.microsoft.com/office/drawing/2014/main" id="{A1E77398-E9EA-11B4-38B7-68C0989EF613}"/>
                </a:ext>
              </a:extLst>
            </p:cNvPr>
            <p:cNvPicPr/>
            <p:nvPr/>
          </p:nvPicPr>
          <p:blipFill>
            <a:blip r:embed="rId7" cstate="print"/>
            <a:stretch>
              <a:fillRect/>
            </a:stretch>
          </p:blipFill>
          <p:spPr>
            <a:xfrm>
              <a:off x="13353414" y="3912895"/>
              <a:ext cx="4410075" cy="2484437"/>
            </a:xfrm>
            <a:prstGeom prst="rect">
              <a:avLst/>
            </a:prstGeom>
          </p:spPr>
        </p:pic>
      </p:grpSp>
      <p:sp>
        <p:nvSpPr>
          <p:cNvPr id="20" name="TextBox 19">
            <a:extLst>
              <a:ext uri="{FF2B5EF4-FFF2-40B4-BE49-F238E27FC236}">
                <a16:creationId xmlns:a16="http://schemas.microsoft.com/office/drawing/2014/main" id="{0D5D2DA6-B75D-6D96-758D-1A398B95F15F}"/>
              </a:ext>
            </a:extLst>
          </p:cNvPr>
          <p:cNvSpPr txBox="1"/>
          <p:nvPr/>
        </p:nvSpPr>
        <p:spPr>
          <a:xfrm>
            <a:off x="934138" y="5606589"/>
            <a:ext cx="10093469" cy="4121000"/>
          </a:xfrm>
          <a:prstGeom prst="rect">
            <a:avLst/>
          </a:prstGeom>
          <a:noFill/>
        </p:spPr>
        <p:txBody>
          <a:bodyPr wrap="none" rtlCol="0">
            <a:spAutoFit/>
          </a:bodyPr>
          <a:lstStyle/>
          <a:p>
            <a:pPr>
              <a:lnSpc>
                <a:spcPct val="150000"/>
              </a:lnSpc>
            </a:pPr>
            <a:r>
              <a:rPr lang="en-IN" sz="2500" spc="-20" dirty="0">
                <a:solidFill>
                  <a:srgbClr val="FFFFFF"/>
                </a:solidFill>
                <a:latin typeface="Microsoft Sans Serif"/>
                <a:cs typeface="Microsoft Sans Serif"/>
              </a:rPr>
              <a:t>🔹 </a:t>
            </a:r>
            <a:r>
              <a:rPr lang="en-US" sz="2500" b="1" spc="-20" dirty="0">
                <a:solidFill>
                  <a:srgbClr val="FFFFFF"/>
                </a:solidFill>
                <a:latin typeface="Microsoft Sans Serif"/>
                <a:cs typeface="Microsoft Sans Serif"/>
              </a:rPr>
              <a:t>Integrating Jamendo API </a:t>
            </a:r>
            <a:r>
              <a:rPr lang="en-US" sz="2500" spc="-20" dirty="0">
                <a:solidFill>
                  <a:srgbClr val="FFFFFF"/>
                </a:solidFill>
                <a:latin typeface="Microsoft Sans Serif"/>
                <a:cs typeface="Microsoft Sans Serif"/>
              </a:rPr>
              <a:t>for accurate online music search.</a:t>
            </a:r>
          </a:p>
          <a:p>
            <a:pPr>
              <a:lnSpc>
                <a:spcPct val="150000"/>
              </a:lnSpc>
            </a:pPr>
            <a:r>
              <a:rPr lang="en-IN" sz="2500" spc="-20" dirty="0">
                <a:solidFill>
                  <a:srgbClr val="FFFFFF"/>
                </a:solidFill>
                <a:latin typeface="Microsoft Sans Serif"/>
                <a:cs typeface="Microsoft Sans Serif"/>
              </a:rPr>
              <a:t>🔹 </a:t>
            </a:r>
            <a:r>
              <a:rPr lang="en-US" sz="2500" b="1" spc="-20" dirty="0">
                <a:solidFill>
                  <a:srgbClr val="FFFFFF"/>
                </a:solidFill>
                <a:latin typeface="Microsoft Sans Serif"/>
                <a:cs typeface="Microsoft Sans Serif"/>
              </a:rPr>
              <a:t>Managing smooth audio playback </a:t>
            </a:r>
            <a:r>
              <a:rPr lang="en-US" sz="2500" spc="-20" dirty="0">
                <a:solidFill>
                  <a:srgbClr val="FFFFFF"/>
                </a:solidFill>
                <a:latin typeface="Microsoft Sans Serif"/>
                <a:cs typeface="Microsoft Sans Serif"/>
              </a:rPr>
              <a:t>with seeking and volume control.</a:t>
            </a:r>
          </a:p>
          <a:p>
            <a:pPr>
              <a:lnSpc>
                <a:spcPct val="150000"/>
              </a:lnSpc>
            </a:pPr>
            <a:r>
              <a:rPr lang="en-IN" sz="2500" spc="-20" dirty="0">
                <a:solidFill>
                  <a:srgbClr val="FFFFFF"/>
                </a:solidFill>
                <a:latin typeface="Microsoft Sans Serif"/>
                <a:cs typeface="Microsoft Sans Serif"/>
              </a:rPr>
              <a:t>🔹 </a:t>
            </a:r>
            <a:r>
              <a:rPr lang="en-US" sz="2500" b="1" spc="-20" dirty="0">
                <a:solidFill>
                  <a:srgbClr val="FFFFFF"/>
                </a:solidFill>
                <a:latin typeface="Microsoft Sans Serif"/>
                <a:cs typeface="Microsoft Sans Serif"/>
              </a:rPr>
              <a:t>Ensuring responsive UI </a:t>
            </a:r>
            <a:r>
              <a:rPr lang="en-US" sz="2500" spc="-20" dirty="0">
                <a:solidFill>
                  <a:srgbClr val="FFFFFF"/>
                </a:solidFill>
                <a:latin typeface="Microsoft Sans Serif"/>
                <a:cs typeface="Microsoft Sans Serif"/>
              </a:rPr>
              <a:t>for all screen sizes.</a:t>
            </a:r>
          </a:p>
          <a:p>
            <a:pPr>
              <a:lnSpc>
                <a:spcPct val="150000"/>
              </a:lnSpc>
            </a:pPr>
            <a:r>
              <a:rPr lang="en-IN" sz="2500" spc="-20" dirty="0">
                <a:solidFill>
                  <a:srgbClr val="FFFFFF"/>
                </a:solidFill>
                <a:latin typeface="Microsoft Sans Serif"/>
                <a:cs typeface="Microsoft Sans Serif"/>
              </a:rPr>
              <a:t>🔹 </a:t>
            </a:r>
            <a:r>
              <a:rPr lang="en-US" sz="2500" b="1" spc="-20" dirty="0">
                <a:solidFill>
                  <a:srgbClr val="FFFFFF"/>
                </a:solidFill>
                <a:latin typeface="Microsoft Sans Serif"/>
                <a:cs typeface="Microsoft Sans Serif"/>
              </a:rPr>
              <a:t>Handling local music uploads </a:t>
            </a:r>
            <a:r>
              <a:rPr lang="en-US" sz="2500" spc="-20" dirty="0">
                <a:solidFill>
                  <a:srgbClr val="FFFFFF"/>
                </a:solidFill>
                <a:latin typeface="Microsoft Sans Serif"/>
                <a:cs typeface="Microsoft Sans Serif"/>
              </a:rPr>
              <a:t>efficiently.</a:t>
            </a:r>
          </a:p>
          <a:p>
            <a:pPr>
              <a:lnSpc>
                <a:spcPct val="150000"/>
              </a:lnSpc>
            </a:pPr>
            <a:r>
              <a:rPr lang="en-IN" sz="2500" spc="-20" dirty="0">
                <a:solidFill>
                  <a:srgbClr val="FFFFFF"/>
                </a:solidFill>
                <a:latin typeface="Microsoft Sans Serif"/>
                <a:cs typeface="Microsoft Sans Serif"/>
              </a:rPr>
              <a:t>🔹 </a:t>
            </a:r>
            <a:r>
              <a:rPr lang="en-US" sz="2500" b="1" spc="-20" dirty="0">
                <a:solidFill>
                  <a:srgbClr val="FFFFFF"/>
                </a:solidFill>
                <a:latin typeface="Microsoft Sans Serif"/>
                <a:cs typeface="Microsoft Sans Serif"/>
              </a:rPr>
              <a:t>Dealing with API rate limits </a:t>
            </a:r>
            <a:r>
              <a:rPr lang="en-US" sz="2500" spc="-20" dirty="0">
                <a:solidFill>
                  <a:srgbClr val="FFFFFF"/>
                </a:solidFill>
                <a:latin typeface="Microsoft Sans Serif"/>
                <a:cs typeface="Microsoft Sans Serif"/>
              </a:rPr>
              <a:t>for seamless streaming.</a:t>
            </a:r>
            <a:br>
              <a:rPr lang="en-US" sz="2500" spc="-20" dirty="0">
                <a:solidFill>
                  <a:srgbClr val="FFFFFF"/>
                </a:solidFill>
                <a:latin typeface="Microsoft Sans Serif"/>
                <a:cs typeface="Microsoft Sans Serif"/>
              </a:rPr>
            </a:br>
            <a:r>
              <a:rPr lang="en-IN" sz="2500" spc="-20" dirty="0">
                <a:solidFill>
                  <a:srgbClr val="FFFFFF"/>
                </a:solidFill>
                <a:latin typeface="Microsoft Sans Serif"/>
                <a:cs typeface="Microsoft Sans Serif"/>
              </a:rPr>
              <a:t>🔹 </a:t>
            </a:r>
            <a:r>
              <a:rPr lang="en-US" sz="2500" b="1" spc="-20" dirty="0">
                <a:solidFill>
                  <a:srgbClr val="FFFFFF"/>
                </a:solidFill>
                <a:latin typeface="Microsoft Sans Serif"/>
                <a:cs typeface="Microsoft Sans Serif"/>
              </a:rPr>
              <a:t>Optimizing user experience </a:t>
            </a:r>
            <a:r>
              <a:rPr lang="en-US" sz="2500" spc="-20" dirty="0">
                <a:solidFill>
                  <a:srgbClr val="FFFFFF"/>
                </a:solidFill>
                <a:latin typeface="Microsoft Sans Serif"/>
                <a:cs typeface="Microsoft Sans Serif"/>
              </a:rPr>
              <a:t>with an intuitive interface.</a:t>
            </a:r>
          </a:p>
          <a:p>
            <a:pPr>
              <a:lnSpc>
                <a:spcPct val="150000"/>
              </a:lnSpc>
            </a:pPr>
            <a:r>
              <a:rPr lang="en-IN" sz="2500" spc="-20" dirty="0">
                <a:solidFill>
                  <a:srgbClr val="FFFFFF"/>
                </a:solidFill>
                <a:latin typeface="Microsoft Sans Serif"/>
                <a:cs typeface="Microsoft Sans Serif"/>
              </a:rPr>
              <a:t>🔹</a:t>
            </a:r>
            <a:r>
              <a:rPr lang="en-US" sz="2800" b="1" dirty="0"/>
              <a:t> </a:t>
            </a:r>
            <a:r>
              <a:rPr lang="en-US" sz="2500" b="1" spc="-20" dirty="0">
                <a:solidFill>
                  <a:srgbClr val="FFFFFF"/>
                </a:solidFill>
                <a:latin typeface="Microsoft Sans Serif"/>
                <a:cs typeface="Microsoft Sans Serif"/>
              </a:rPr>
              <a:t>Ensuring cross-browser compatibility </a:t>
            </a:r>
            <a:r>
              <a:rPr lang="en-US" sz="2500" spc="-20" dirty="0">
                <a:solidFill>
                  <a:srgbClr val="FFFFFF"/>
                </a:solidFill>
                <a:latin typeface="Microsoft Sans Serif"/>
                <a:cs typeface="Microsoft Sans Serif"/>
              </a:rPr>
              <a:t>and performance</a:t>
            </a:r>
            <a:r>
              <a:rPr lang="en-US" sz="2800" spc="-20" dirty="0">
                <a:solidFill>
                  <a:srgbClr val="FFFFFF"/>
                </a:solidFill>
                <a:latin typeface="Microsoft Sans Serif"/>
                <a:cs typeface="Microsoft Sans Serif"/>
              </a:rPr>
              <a:t>.</a:t>
            </a:r>
            <a:endParaRPr lang="en-IN" sz="2500" spc="-20" dirty="0">
              <a:solidFill>
                <a:srgbClr val="FFFFFF"/>
              </a:solidFill>
              <a:latin typeface="Microsoft Sans Serif"/>
              <a:cs typeface="Microsoft Sans Serif"/>
            </a:endParaRPr>
          </a:p>
        </p:txBody>
      </p:sp>
    </p:spTree>
    <p:extLst>
      <p:ext uri="{BB962C8B-B14F-4D97-AF65-F5344CB8AC3E}">
        <p14:creationId xmlns:p14="http://schemas.microsoft.com/office/powerpoint/2010/main" val="4068092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41BCD-E39B-1090-355D-D5A38F0080B5}"/>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56B13B94-D856-8EA5-F8AA-9AB5BB6156F0}"/>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BA7B7A5F-D13F-8A6B-AB87-A885D02BE786}"/>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A7DEB73D-AF18-B018-DE49-40950ADE82EF}"/>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488BCBF3-E808-48CC-F0F1-DBFBC9C7C2CF}"/>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24F0C8EA-F616-1A10-CF1F-93360B530EB0}"/>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B59B1615-A4F5-0E16-123E-696FBC482391}"/>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5CBC728F-5D07-815A-2BBB-7898C4863AAD}"/>
              </a:ext>
            </a:extLst>
          </p:cNvPr>
          <p:cNvSpPr txBox="1">
            <a:spLocks noGrp="1"/>
          </p:cNvSpPr>
          <p:nvPr>
            <p:ph type="title"/>
          </p:nvPr>
        </p:nvSpPr>
        <p:spPr>
          <a:xfrm>
            <a:off x="1911350" y="1057877"/>
            <a:ext cx="8200835" cy="751488"/>
          </a:xfrm>
          <a:prstGeom prst="rect">
            <a:avLst/>
          </a:prstGeom>
        </p:spPr>
        <p:txBody>
          <a:bodyPr vert="horz" wrap="square" lIns="0" tIns="12700" rIns="0" bIns="0" rtlCol="0">
            <a:spAutoFit/>
          </a:bodyPr>
          <a:lstStyle/>
          <a:p>
            <a:pPr marL="12700" marR="5080">
              <a:lnSpc>
                <a:spcPct val="100000"/>
              </a:lnSpc>
              <a:spcBef>
                <a:spcPts val="100"/>
              </a:spcBef>
            </a:pPr>
            <a:r>
              <a:rPr sz="4800" spc="200" dirty="0"/>
              <a:t>Developin</a:t>
            </a:r>
            <a:r>
              <a:rPr lang="en-US" sz="4800" spc="200" dirty="0"/>
              <a:t>g </a:t>
            </a:r>
            <a:r>
              <a:rPr sz="4800" spc="455" dirty="0"/>
              <a:t>Solutions</a:t>
            </a:r>
            <a:endParaRPr sz="4800" dirty="0"/>
          </a:p>
        </p:txBody>
      </p:sp>
      <p:grpSp>
        <p:nvGrpSpPr>
          <p:cNvPr id="17" name="object 17">
            <a:extLst>
              <a:ext uri="{FF2B5EF4-FFF2-40B4-BE49-F238E27FC236}">
                <a16:creationId xmlns:a16="http://schemas.microsoft.com/office/drawing/2014/main" id="{6BCDF8AF-2A59-8075-EF9D-AE0474EA667B}"/>
              </a:ext>
            </a:extLst>
          </p:cNvPr>
          <p:cNvGrpSpPr/>
          <p:nvPr/>
        </p:nvGrpSpPr>
        <p:grpSpPr>
          <a:xfrm>
            <a:off x="9824440" y="2213711"/>
            <a:ext cx="7779818" cy="7753362"/>
            <a:chOff x="9824440" y="2213711"/>
            <a:chExt cx="7779818" cy="7753362"/>
          </a:xfrm>
        </p:grpSpPr>
        <p:pic>
          <p:nvPicPr>
            <p:cNvPr id="18" name="object 18">
              <a:extLst>
                <a:ext uri="{FF2B5EF4-FFF2-40B4-BE49-F238E27FC236}">
                  <a16:creationId xmlns:a16="http://schemas.microsoft.com/office/drawing/2014/main" id="{3DF343CE-E88B-4E9A-799A-E35489C15EF9}"/>
                </a:ext>
              </a:extLst>
            </p:cNvPr>
            <p:cNvPicPr/>
            <p:nvPr/>
          </p:nvPicPr>
          <p:blipFill>
            <a:blip r:embed="rId2" cstate="print"/>
            <a:stretch>
              <a:fillRect/>
            </a:stretch>
          </p:blipFill>
          <p:spPr>
            <a:xfrm>
              <a:off x="9824440" y="2213711"/>
              <a:ext cx="6496049" cy="6343650"/>
            </a:xfrm>
            <a:prstGeom prst="rect">
              <a:avLst/>
            </a:prstGeom>
          </p:spPr>
        </p:pic>
        <p:sp>
          <p:nvSpPr>
            <p:cNvPr id="19" name="object 19">
              <a:extLst>
                <a:ext uri="{FF2B5EF4-FFF2-40B4-BE49-F238E27FC236}">
                  <a16:creationId xmlns:a16="http://schemas.microsoft.com/office/drawing/2014/main" id="{17C46A7E-E199-F7EF-CC7C-9316501FB3E1}"/>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061C882E-26CC-89A3-FE0C-AB6E08A3E211}"/>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703CDA7D-ECF9-BE94-89F2-0B7614121067}"/>
                </a:ext>
              </a:extLst>
            </p:cNvPr>
            <p:cNvPicPr/>
            <p:nvPr/>
          </p:nvPicPr>
          <p:blipFill>
            <a:blip r:embed="rId3"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6B9E639F-366D-420C-01B4-90D2FE679029}"/>
                </a:ext>
              </a:extLst>
            </p:cNvPr>
            <p:cNvPicPr/>
            <p:nvPr/>
          </p:nvPicPr>
          <p:blipFill>
            <a:blip r:embed="rId4"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D87F061D-BD25-3559-8201-D0C19DEE152B}"/>
                </a:ext>
              </a:extLst>
            </p:cNvPr>
            <p:cNvPicPr/>
            <p:nvPr/>
          </p:nvPicPr>
          <p:blipFill>
            <a:blip r:embed="rId5"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1A1B1743-30A4-BE3D-3F0E-C1B4E3BB742E}"/>
                </a:ext>
              </a:extLst>
            </p:cNvPr>
            <p:cNvPicPr/>
            <p:nvPr/>
          </p:nvPicPr>
          <p:blipFill>
            <a:blip r:embed="rId6" cstate="print"/>
            <a:stretch>
              <a:fillRect/>
            </a:stretch>
          </p:blipFill>
          <p:spPr>
            <a:xfrm>
              <a:off x="14054454" y="7655414"/>
              <a:ext cx="3543300" cy="2311659"/>
            </a:xfrm>
            <a:prstGeom prst="rect">
              <a:avLst/>
            </a:prstGeom>
          </p:spPr>
        </p:pic>
      </p:grpSp>
      <p:sp>
        <p:nvSpPr>
          <p:cNvPr id="26" name="TextBox 25">
            <a:extLst>
              <a:ext uri="{FF2B5EF4-FFF2-40B4-BE49-F238E27FC236}">
                <a16:creationId xmlns:a16="http://schemas.microsoft.com/office/drawing/2014/main" id="{EF147FD6-8C9E-4304-5390-025FCAAFFED3}"/>
              </a:ext>
            </a:extLst>
          </p:cNvPr>
          <p:cNvSpPr txBox="1"/>
          <p:nvPr/>
        </p:nvSpPr>
        <p:spPr>
          <a:xfrm>
            <a:off x="1571686" y="2194081"/>
            <a:ext cx="8295249" cy="5978560"/>
          </a:xfrm>
          <a:prstGeom prst="rect">
            <a:avLst/>
          </a:prstGeom>
          <a:noFill/>
        </p:spPr>
        <p:txBody>
          <a:bodyPr wrap="square" rtlCol="0">
            <a:spAutoFit/>
          </a:bodyPr>
          <a:lstStyle/>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US" sz="2500" b="1" spc="-20" dirty="0">
                <a:solidFill>
                  <a:srgbClr val="FFFFFF"/>
                </a:solidFill>
                <a:latin typeface="Microsoft Sans Serif"/>
                <a:cs typeface="Microsoft Sans Serif"/>
              </a:rPr>
              <a:t>Jamendo API Integration – </a:t>
            </a:r>
            <a:r>
              <a:rPr lang="en-US" sz="2500" spc="-20" dirty="0">
                <a:solidFill>
                  <a:srgbClr val="FFFFFF"/>
                </a:solidFill>
                <a:latin typeface="Microsoft Sans Serif"/>
                <a:cs typeface="Microsoft Sans Serif"/>
              </a:rPr>
              <a:t>Implemented efficient API calls for seamless online music search.</a:t>
            </a:r>
          </a:p>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IN" sz="2500" b="1" spc="-20" dirty="0">
                <a:solidFill>
                  <a:srgbClr val="FFFFFF"/>
                </a:solidFill>
                <a:latin typeface="Microsoft Sans Serif"/>
                <a:cs typeface="Microsoft Sans Serif"/>
              </a:rPr>
              <a:t>Optimized Audio Playback </a:t>
            </a:r>
            <a:r>
              <a:rPr lang="en-IN" sz="2500" spc="-20" dirty="0">
                <a:solidFill>
                  <a:srgbClr val="FFFFFF"/>
                </a:solidFill>
                <a:latin typeface="Microsoft Sans Serif"/>
                <a:cs typeface="Microsoft Sans Serif"/>
              </a:rPr>
              <a:t>– </a:t>
            </a:r>
            <a:r>
              <a:rPr lang="en-US" sz="2500" spc="-20" dirty="0">
                <a:solidFill>
                  <a:srgbClr val="FFFFFF"/>
                </a:solidFill>
                <a:latin typeface="Microsoft Sans Serif"/>
                <a:cs typeface="Microsoft Sans Serif"/>
              </a:rPr>
              <a:t>Added smooth seek bar and volume control for better user experience.</a:t>
            </a:r>
          </a:p>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IN" sz="2500" b="1" spc="-20" dirty="0">
                <a:solidFill>
                  <a:srgbClr val="FFFFFF"/>
                </a:solidFill>
                <a:latin typeface="Microsoft Sans Serif"/>
                <a:cs typeface="Microsoft Sans Serif"/>
              </a:rPr>
              <a:t>Responsive Design </a:t>
            </a:r>
            <a:r>
              <a:rPr lang="en-IN" sz="2500" spc="-20" dirty="0">
                <a:solidFill>
                  <a:srgbClr val="FFFFFF"/>
                </a:solidFill>
                <a:latin typeface="Microsoft Sans Serif"/>
                <a:cs typeface="Microsoft Sans Serif"/>
              </a:rPr>
              <a:t>– </a:t>
            </a:r>
            <a:r>
              <a:rPr lang="en-US" sz="2500" spc="-20" dirty="0">
                <a:solidFill>
                  <a:srgbClr val="FFFFFF"/>
                </a:solidFill>
                <a:latin typeface="Microsoft Sans Serif"/>
                <a:cs typeface="Microsoft Sans Serif"/>
              </a:rPr>
              <a:t>Used Tailwind CSS for a fully adaptable UI across all devices.</a:t>
            </a:r>
          </a:p>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IN" sz="2500" b="1" spc="-20" dirty="0">
                <a:solidFill>
                  <a:srgbClr val="FFFFFF"/>
                </a:solidFill>
                <a:latin typeface="Microsoft Sans Serif"/>
                <a:cs typeface="Microsoft Sans Serif"/>
              </a:rPr>
              <a:t>Efficient Local Music Handling </a:t>
            </a:r>
            <a:r>
              <a:rPr lang="en-IN" sz="2500" spc="-20" dirty="0">
                <a:solidFill>
                  <a:srgbClr val="FFFFFF"/>
                </a:solidFill>
                <a:latin typeface="Microsoft Sans Serif"/>
                <a:cs typeface="Microsoft Sans Serif"/>
              </a:rPr>
              <a:t>– </a:t>
            </a:r>
            <a:r>
              <a:rPr lang="en-US" sz="2500" spc="-20" dirty="0">
                <a:solidFill>
                  <a:srgbClr val="FFFFFF"/>
                </a:solidFill>
                <a:latin typeface="Microsoft Sans Serif"/>
                <a:cs typeface="Microsoft Sans Serif"/>
              </a:rPr>
              <a:t>Enabled easy uploads and organized playlist management.</a:t>
            </a:r>
          </a:p>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IN" sz="2500" b="1" spc="-20" dirty="0">
                <a:solidFill>
                  <a:srgbClr val="FFFFFF"/>
                </a:solidFill>
                <a:latin typeface="Microsoft Sans Serif"/>
                <a:cs typeface="Microsoft Sans Serif"/>
              </a:rPr>
              <a:t>Performance Optimization </a:t>
            </a:r>
            <a:r>
              <a:rPr lang="en-IN" sz="2500" spc="-20" dirty="0">
                <a:solidFill>
                  <a:srgbClr val="FFFFFF"/>
                </a:solidFill>
                <a:latin typeface="Microsoft Sans Serif"/>
                <a:cs typeface="Microsoft Sans Serif"/>
              </a:rPr>
              <a:t>– </a:t>
            </a:r>
            <a:r>
              <a:rPr lang="en-US" sz="2500" spc="-20" dirty="0">
                <a:solidFill>
                  <a:srgbClr val="FFFFFF"/>
                </a:solidFill>
                <a:latin typeface="Microsoft Sans Serif"/>
                <a:cs typeface="Microsoft Sans Serif"/>
              </a:rPr>
              <a:t>Minimized API calls and improved loading speeds for a seamless experience.</a:t>
            </a:r>
            <a:endParaRPr lang="en-IN" sz="2500" spc="-20" dirty="0">
              <a:solidFill>
                <a:srgbClr val="FFFFFF"/>
              </a:solidFill>
              <a:latin typeface="Microsoft Sans Serif"/>
              <a:cs typeface="Microsoft Sans Serif"/>
            </a:endParaRPr>
          </a:p>
        </p:txBody>
      </p:sp>
    </p:spTree>
    <p:extLst>
      <p:ext uri="{BB962C8B-B14F-4D97-AF65-F5344CB8AC3E}">
        <p14:creationId xmlns:p14="http://schemas.microsoft.com/office/powerpoint/2010/main" val="1262133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39068-DA46-0F67-67DA-4B7D1D68FC2E}"/>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CA3C99D2-2A3E-5333-4802-6433C1F8C4F3}"/>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59D7BC27-308D-A5FF-C35A-715F058281FE}"/>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B038353D-BA95-5318-8312-53AB47DCC7E8}"/>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0A1A3760-DBF9-3747-AEBC-90D1EC21004A}"/>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C2766EBA-A13D-C445-3D88-41C83D1D6AA4}"/>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2670887A-1AAB-5BF3-37D6-23A1F9164EDC}"/>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18C38FD3-59FC-5B01-7C63-96C1721E856C}"/>
              </a:ext>
            </a:extLst>
          </p:cNvPr>
          <p:cNvSpPr txBox="1">
            <a:spLocks noGrp="1"/>
          </p:cNvSpPr>
          <p:nvPr>
            <p:ph type="title"/>
          </p:nvPr>
        </p:nvSpPr>
        <p:spPr>
          <a:xfrm>
            <a:off x="1911350" y="1045627"/>
            <a:ext cx="7622541" cy="751488"/>
          </a:xfrm>
          <a:prstGeom prst="rect">
            <a:avLst/>
          </a:prstGeom>
        </p:spPr>
        <p:txBody>
          <a:bodyPr vert="horz" wrap="square" lIns="0" tIns="12700" rIns="0" bIns="0" rtlCol="0">
            <a:spAutoFit/>
          </a:bodyPr>
          <a:lstStyle/>
          <a:p>
            <a:pPr marL="12700" marR="5080" algn="l">
              <a:spcBef>
                <a:spcPts val="100"/>
              </a:spcBef>
            </a:pPr>
            <a:r>
              <a:rPr sz="4800" spc="200" dirty="0"/>
              <a:t>Developin</a:t>
            </a:r>
            <a:r>
              <a:rPr lang="en-US" sz="4800" spc="200" dirty="0"/>
              <a:t>g </a:t>
            </a:r>
            <a:r>
              <a:rPr sz="4800" spc="200" dirty="0"/>
              <a:t>Solutions</a:t>
            </a:r>
          </a:p>
        </p:txBody>
      </p:sp>
      <p:grpSp>
        <p:nvGrpSpPr>
          <p:cNvPr id="17" name="object 17">
            <a:extLst>
              <a:ext uri="{FF2B5EF4-FFF2-40B4-BE49-F238E27FC236}">
                <a16:creationId xmlns:a16="http://schemas.microsoft.com/office/drawing/2014/main" id="{E4EF6CC5-2C95-5AA1-3613-860B266F47D3}"/>
              </a:ext>
            </a:extLst>
          </p:cNvPr>
          <p:cNvGrpSpPr/>
          <p:nvPr/>
        </p:nvGrpSpPr>
        <p:grpSpPr>
          <a:xfrm>
            <a:off x="14292757" y="7662171"/>
            <a:ext cx="3549804" cy="2311659"/>
            <a:chOff x="14054454" y="7655414"/>
            <a:chExt cx="3549804" cy="2311659"/>
          </a:xfrm>
        </p:grpSpPr>
        <p:sp>
          <p:nvSpPr>
            <p:cNvPr id="19" name="object 19">
              <a:extLst>
                <a:ext uri="{FF2B5EF4-FFF2-40B4-BE49-F238E27FC236}">
                  <a16:creationId xmlns:a16="http://schemas.microsoft.com/office/drawing/2014/main" id="{45545DC6-B2CB-9F8D-589F-FA9B37D04CAD}"/>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DAF36748-BA33-0519-02E8-E7D53579E44B}"/>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0A1745ED-E550-8C48-E02A-8CE28D7CCABA}"/>
                </a:ext>
              </a:extLst>
            </p:cNvPr>
            <p:cNvPicPr/>
            <p:nvPr/>
          </p:nvPicPr>
          <p:blipFill>
            <a:blip r:embed="rId2"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403261F3-32E4-BDA4-7BB2-E5CB6FE6C754}"/>
                </a:ext>
              </a:extLst>
            </p:cNvPr>
            <p:cNvPicPr/>
            <p:nvPr/>
          </p:nvPicPr>
          <p:blipFill>
            <a:blip r:embed="rId3"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ECC8B9BD-1FF8-59AF-34E5-66E8EE1BE22D}"/>
                </a:ext>
              </a:extLst>
            </p:cNvPr>
            <p:cNvPicPr/>
            <p:nvPr/>
          </p:nvPicPr>
          <p:blipFill>
            <a:blip r:embed="rId4"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ADB33C02-FEC3-B409-A7A0-2547C98EBCF1}"/>
                </a:ext>
              </a:extLst>
            </p:cNvPr>
            <p:cNvPicPr/>
            <p:nvPr/>
          </p:nvPicPr>
          <p:blipFill>
            <a:blip r:embed="rId5" cstate="print"/>
            <a:stretch>
              <a:fillRect/>
            </a:stretch>
          </p:blipFill>
          <p:spPr>
            <a:xfrm>
              <a:off x="14054454" y="7655414"/>
              <a:ext cx="3543300" cy="2311659"/>
            </a:xfrm>
            <a:prstGeom prst="rect">
              <a:avLst/>
            </a:prstGeom>
          </p:spPr>
        </p:pic>
      </p:grpSp>
      <p:sp>
        <p:nvSpPr>
          <p:cNvPr id="25" name="TextBox 24">
            <a:extLst>
              <a:ext uri="{FF2B5EF4-FFF2-40B4-BE49-F238E27FC236}">
                <a16:creationId xmlns:a16="http://schemas.microsoft.com/office/drawing/2014/main" id="{86445BD6-A76C-1083-579E-681DFA85A2F8}"/>
              </a:ext>
            </a:extLst>
          </p:cNvPr>
          <p:cNvSpPr txBox="1"/>
          <p:nvPr/>
        </p:nvSpPr>
        <p:spPr>
          <a:xfrm>
            <a:off x="1615077" y="2419361"/>
            <a:ext cx="15070545" cy="5262979"/>
          </a:xfrm>
          <a:prstGeom prst="rect">
            <a:avLst/>
          </a:prstGeom>
          <a:noFill/>
        </p:spPr>
        <p:txBody>
          <a:bodyPr wrap="square" rtlCol="0">
            <a:spAutoFit/>
          </a:bodyPr>
          <a:lstStyle/>
          <a:p>
            <a:pPr marL="457200" indent="-457200">
              <a:buFont typeface="+mj-lt"/>
              <a:buAutoNum type="arabicPeriod"/>
            </a:pPr>
            <a:r>
              <a:rPr lang="en-US" sz="2800" b="1" spc="-20" dirty="0">
                <a:solidFill>
                  <a:srgbClr val="FFFFFF"/>
                </a:solidFill>
                <a:latin typeface="Microsoft Sans Serif"/>
                <a:cs typeface="Microsoft Sans Serif"/>
              </a:rPr>
              <a:t>Jamendo API Integration.</a:t>
            </a:r>
          </a:p>
          <a:p>
            <a:pPr marL="457200" indent="-457200">
              <a:buFont typeface="+mj-lt"/>
              <a:buAutoNum type="arabicPeriod"/>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Implemented API calls to fetch and display online music seamlessly.</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Optimized data handling to ensure fast search results and smooth playback.</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r>
              <a:rPr lang="en-US" sz="2800" spc="-20" dirty="0">
                <a:solidFill>
                  <a:srgbClr val="FFFFFF"/>
                </a:solidFill>
                <a:latin typeface="Microsoft Sans Serif"/>
                <a:cs typeface="Microsoft Sans Serif"/>
              </a:rPr>
              <a:t>2. </a:t>
            </a:r>
            <a:r>
              <a:rPr lang="en-US" sz="2800" b="1" spc="-20" dirty="0">
                <a:solidFill>
                  <a:srgbClr val="FFFFFF"/>
                </a:solidFill>
                <a:latin typeface="Microsoft Sans Serif"/>
                <a:cs typeface="Microsoft Sans Serif"/>
              </a:rPr>
              <a:t>Optimized Audio Playback.</a:t>
            </a:r>
          </a:p>
          <a:p>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Integrated a custom seek bar for precise track navigation.</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Added volume control to adjust sound levels effortlessly.</a:t>
            </a:r>
          </a:p>
        </p:txBody>
      </p:sp>
    </p:spTree>
    <p:extLst>
      <p:ext uri="{BB962C8B-B14F-4D97-AF65-F5344CB8AC3E}">
        <p14:creationId xmlns:p14="http://schemas.microsoft.com/office/powerpoint/2010/main" val="445484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73781-FCFF-BE9D-0250-6E1D18A6F1D0}"/>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A7D14A3E-21A9-18B2-A9A1-73FB6BF82967}"/>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FF2D2590-22F6-EEBE-7FFE-B0F242631523}"/>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630A9543-E542-F777-7A92-B6C88E55645F}"/>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55A35731-D718-31FF-8963-B7991C8FDB0A}"/>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A88DB2FB-FF87-2D96-EFE7-961B09AF007B}"/>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212BF663-21CB-0BBF-F476-DBE53F8180AD}"/>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8381D62C-40CC-4EE4-A230-21886A17322F}"/>
              </a:ext>
            </a:extLst>
          </p:cNvPr>
          <p:cNvSpPr txBox="1">
            <a:spLocks noGrp="1"/>
          </p:cNvSpPr>
          <p:nvPr>
            <p:ph type="title"/>
          </p:nvPr>
        </p:nvSpPr>
        <p:spPr>
          <a:xfrm>
            <a:off x="4286927" y="1045627"/>
            <a:ext cx="10223291" cy="751488"/>
          </a:xfrm>
          <a:prstGeom prst="rect">
            <a:avLst/>
          </a:prstGeom>
        </p:spPr>
        <p:txBody>
          <a:bodyPr vert="horz" wrap="square" lIns="0" tIns="12700" rIns="0" bIns="0" rtlCol="0">
            <a:spAutoFit/>
          </a:bodyPr>
          <a:lstStyle/>
          <a:p>
            <a:pPr marL="12700" marR="5080" algn="l">
              <a:lnSpc>
                <a:spcPct val="100000"/>
              </a:lnSpc>
              <a:spcBef>
                <a:spcPts val="100"/>
              </a:spcBef>
            </a:pPr>
            <a:r>
              <a:rPr sz="4800" spc="200" dirty="0"/>
              <a:t>Developin</a:t>
            </a:r>
            <a:r>
              <a:rPr lang="en-US" sz="4800" spc="200" dirty="0"/>
              <a:t>g </a:t>
            </a:r>
            <a:r>
              <a:rPr sz="4800" spc="200" dirty="0"/>
              <a:t>Solutions</a:t>
            </a:r>
          </a:p>
        </p:txBody>
      </p:sp>
      <p:grpSp>
        <p:nvGrpSpPr>
          <p:cNvPr id="17" name="object 17">
            <a:extLst>
              <a:ext uri="{FF2B5EF4-FFF2-40B4-BE49-F238E27FC236}">
                <a16:creationId xmlns:a16="http://schemas.microsoft.com/office/drawing/2014/main" id="{95A19A80-D152-ADE2-4B4D-697010E53FB1}"/>
              </a:ext>
            </a:extLst>
          </p:cNvPr>
          <p:cNvGrpSpPr/>
          <p:nvPr/>
        </p:nvGrpSpPr>
        <p:grpSpPr>
          <a:xfrm>
            <a:off x="458139" y="660721"/>
            <a:ext cx="3549804" cy="2311659"/>
            <a:chOff x="14054454" y="7655414"/>
            <a:chExt cx="3549804" cy="2311659"/>
          </a:xfrm>
        </p:grpSpPr>
        <p:sp>
          <p:nvSpPr>
            <p:cNvPr id="19" name="object 19">
              <a:extLst>
                <a:ext uri="{FF2B5EF4-FFF2-40B4-BE49-F238E27FC236}">
                  <a16:creationId xmlns:a16="http://schemas.microsoft.com/office/drawing/2014/main" id="{B8B0ECC1-9283-37AA-A2B5-2855451EAA97}"/>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8480CD50-4DE6-2077-91CB-1298747F7550}"/>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7B596841-8F95-1E6B-2FC8-304B15C7E330}"/>
                </a:ext>
              </a:extLst>
            </p:cNvPr>
            <p:cNvPicPr/>
            <p:nvPr/>
          </p:nvPicPr>
          <p:blipFill>
            <a:blip r:embed="rId2"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0535B769-C3EC-4D8A-3BEC-B56B3B93D798}"/>
                </a:ext>
              </a:extLst>
            </p:cNvPr>
            <p:cNvPicPr/>
            <p:nvPr/>
          </p:nvPicPr>
          <p:blipFill>
            <a:blip r:embed="rId3"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377AA3F2-1C53-EC84-06B0-FF7A591D3B4B}"/>
                </a:ext>
              </a:extLst>
            </p:cNvPr>
            <p:cNvPicPr/>
            <p:nvPr/>
          </p:nvPicPr>
          <p:blipFill>
            <a:blip r:embed="rId4"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E9FAD892-9A7D-66E2-F823-6CB3CEFDF081}"/>
                </a:ext>
              </a:extLst>
            </p:cNvPr>
            <p:cNvPicPr/>
            <p:nvPr/>
          </p:nvPicPr>
          <p:blipFill>
            <a:blip r:embed="rId5" cstate="print"/>
            <a:stretch>
              <a:fillRect/>
            </a:stretch>
          </p:blipFill>
          <p:spPr>
            <a:xfrm>
              <a:off x="14054454" y="7655414"/>
              <a:ext cx="3543300" cy="2311659"/>
            </a:xfrm>
            <a:prstGeom prst="rect">
              <a:avLst/>
            </a:prstGeom>
          </p:spPr>
        </p:pic>
      </p:grpSp>
      <p:sp>
        <p:nvSpPr>
          <p:cNvPr id="25" name="TextBox 24">
            <a:extLst>
              <a:ext uri="{FF2B5EF4-FFF2-40B4-BE49-F238E27FC236}">
                <a16:creationId xmlns:a16="http://schemas.microsoft.com/office/drawing/2014/main" id="{A801EFD9-605B-9472-0598-BF84FC244C19}"/>
              </a:ext>
            </a:extLst>
          </p:cNvPr>
          <p:cNvSpPr txBox="1"/>
          <p:nvPr/>
        </p:nvSpPr>
        <p:spPr>
          <a:xfrm>
            <a:off x="1623605" y="3331161"/>
            <a:ext cx="15070545" cy="5262979"/>
          </a:xfrm>
          <a:prstGeom prst="rect">
            <a:avLst/>
          </a:prstGeom>
          <a:noFill/>
        </p:spPr>
        <p:txBody>
          <a:bodyPr wrap="square" rtlCol="0">
            <a:spAutoFit/>
          </a:bodyPr>
          <a:lstStyle/>
          <a:p>
            <a:pPr marL="457200" indent="-457200">
              <a:buAutoNum type="arabicPeriod" startAt="3"/>
            </a:pPr>
            <a:r>
              <a:rPr lang="en-IN" sz="2800" b="1" spc="-20" dirty="0">
                <a:solidFill>
                  <a:srgbClr val="FFFFFF"/>
                </a:solidFill>
                <a:latin typeface="Microsoft Sans Serif"/>
                <a:cs typeface="Microsoft Sans Serif"/>
              </a:rPr>
              <a:t>Responsive Design.</a:t>
            </a:r>
          </a:p>
          <a:p>
            <a:pPr marL="457200" indent="-457200">
              <a:buAutoNum type="arabicPeriod" startAt="3"/>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Utilized </a:t>
            </a:r>
            <a:r>
              <a:rPr lang="en-US" sz="2800" b="1" spc="-20" dirty="0">
                <a:solidFill>
                  <a:srgbClr val="FFFFFF"/>
                </a:solidFill>
                <a:latin typeface="Microsoft Sans Serif"/>
                <a:cs typeface="Microsoft Sans Serif"/>
              </a:rPr>
              <a:t>Tailwind CSS </a:t>
            </a:r>
            <a:r>
              <a:rPr lang="en-US" sz="2800" spc="-20" dirty="0">
                <a:solidFill>
                  <a:srgbClr val="FFFFFF"/>
                </a:solidFill>
                <a:latin typeface="Microsoft Sans Serif"/>
                <a:cs typeface="Microsoft Sans Serif"/>
              </a:rPr>
              <a:t>for a modern, mobile-friendly interface.</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Ensured smooth adaptability across different screen sizes.</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r>
              <a:rPr lang="en-US" sz="2800" b="1" spc="-20" dirty="0">
                <a:solidFill>
                  <a:srgbClr val="FFFFFF"/>
                </a:solidFill>
                <a:latin typeface="Microsoft Sans Serif"/>
                <a:cs typeface="Microsoft Sans Serif"/>
              </a:rPr>
              <a:t>4. Efficient Local Music Handling.</a:t>
            </a:r>
          </a:p>
          <a:p>
            <a:endParaRPr lang="en-US" sz="2800" b="1"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Enabled users to upload and organize their music library.</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Designed an intuitive UI for easy navigation and management.</a:t>
            </a:r>
          </a:p>
        </p:txBody>
      </p:sp>
    </p:spTree>
    <p:extLst>
      <p:ext uri="{BB962C8B-B14F-4D97-AF65-F5344CB8AC3E}">
        <p14:creationId xmlns:p14="http://schemas.microsoft.com/office/powerpoint/2010/main" val="476820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F6F47-C5FF-AC34-4C07-D04AA8893E94}"/>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88E29713-C1C6-9685-86B9-B9CCCC42FA60}"/>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2476E484-1C82-21DF-3959-6593901E0228}"/>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9ECC860B-F3AA-1D90-D2AC-1842C7248F26}"/>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9928EB76-20E6-BBE2-0F99-60ADC771D735}"/>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B27AABA8-DEFA-487A-22B8-A9F96125E0CE}"/>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657AF8B3-09EB-75FE-F62F-032292051B1D}"/>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79B521F2-7A2C-7873-FB2D-FBA63B5FDCDD}"/>
              </a:ext>
            </a:extLst>
          </p:cNvPr>
          <p:cNvSpPr txBox="1">
            <a:spLocks noGrp="1"/>
          </p:cNvSpPr>
          <p:nvPr>
            <p:ph type="title"/>
          </p:nvPr>
        </p:nvSpPr>
        <p:spPr>
          <a:xfrm>
            <a:off x="2016537" y="1088563"/>
            <a:ext cx="10029414" cy="751488"/>
          </a:xfrm>
          <a:prstGeom prst="rect">
            <a:avLst/>
          </a:prstGeom>
        </p:spPr>
        <p:txBody>
          <a:bodyPr vert="horz" wrap="square" lIns="0" tIns="12700" rIns="0" bIns="0" rtlCol="0">
            <a:spAutoFit/>
          </a:bodyPr>
          <a:lstStyle/>
          <a:p>
            <a:pPr marL="12700" marR="5080" algn="l">
              <a:spcBef>
                <a:spcPts val="100"/>
              </a:spcBef>
            </a:pPr>
            <a:r>
              <a:rPr sz="4800" spc="200" dirty="0"/>
              <a:t>Developin</a:t>
            </a:r>
            <a:r>
              <a:rPr lang="en-US" sz="4800" spc="200" dirty="0"/>
              <a:t>g </a:t>
            </a:r>
            <a:r>
              <a:rPr sz="4800" spc="200" dirty="0"/>
              <a:t>Solutions</a:t>
            </a:r>
          </a:p>
        </p:txBody>
      </p:sp>
      <p:grpSp>
        <p:nvGrpSpPr>
          <p:cNvPr id="17" name="object 17">
            <a:extLst>
              <a:ext uri="{FF2B5EF4-FFF2-40B4-BE49-F238E27FC236}">
                <a16:creationId xmlns:a16="http://schemas.microsoft.com/office/drawing/2014/main" id="{31542423-6631-1412-D763-E7B022127813}"/>
              </a:ext>
            </a:extLst>
          </p:cNvPr>
          <p:cNvGrpSpPr/>
          <p:nvPr/>
        </p:nvGrpSpPr>
        <p:grpSpPr>
          <a:xfrm>
            <a:off x="14292757" y="7528574"/>
            <a:ext cx="3549804" cy="2311659"/>
            <a:chOff x="14054454" y="7655414"/>
            <a:chExt cx="3549804" cy="2311659"/>
          </a:xfrm>
        </p:grpSpPr>
        <p:sp>
          <p:nvSpPr>
            <p:cNvPr id="19" name="object 19">
              <a:extLst>
                <a:ext uri="{FF2B5EF4-FFF2-40B4-BE49-F238E27FC236}">
                  <a16:creationId xmlns:a16="http://schemas.microsoft.com/office/drawing/2014/main" id="{E52AE292-B7AC-4F34-A634-51507B36F63D}"/>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153DE352-C5EF-602C-0AC9-AED527175E79}"/>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B593EA00-A224-D83E-01B9-9A0B3ECFC0A2}"/>
                </a:ext>
              </a:extLst>
            </p:cNvPr>
            <p:cNvPicPr/>
            <p:nvPr/>
          </p:nvPicPr>
          <p:blipFill>
            <a:blip r:embed="rId2"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9AB91845-204F-2B8F-A616-2F399A809F1D}"/>
                </a:ext>
              </a:extLst>
            </p:cNvPr>
            <p:cNvPicPr/>
            <p:nvPr/>
          </p:nvPicPr>
          <p:blipFill>
            <a:blip r:embed="rId3"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AAE13C80-11DE-6226-441D-00EFF7B5DD0D}"/>
                </a:ext>
              </a:extLst>
            </p:cNvPr>
            <p:cNvPicPr/>
            <p:nvPr/>
          </p:nvPicPr>
          <p:blipFill>
            <a:blip r:embed="rId4"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ABA999EC-2845-32D1-D12F-D93164BAC09D}"/>
                </a:ext>
              </a:extLst>
            </p:cNvPr>
            <p:cNvPicPr/>
            <p:nvPr/>
          </p:nvPicPr>
          <p:blipFill>
            <a:blip r:embed="rId5" cstate="print"/>
            <a:stretch>
              <a:fillRect/>
            </a:stretch>
          </p:blipFill>
          <p:spPr>
            <a:xfrm>
              <a:off x="14054454" y="7655414"/>
              <a:ext cx="3543300" cy="2311659"/>
            </a:xfrm>
            <a:prstGeom prst="rect">
              <a:avLst/>
            </a:prstGeom>
          </p:spPr>
        </p:pic>
      </p:grpSp>
      <p:sp>
        <p:nvSpPr>
          <p:cNvPr id="25" name="TextBox 24">
            <a:extLst>
              <a:ext uri="{FF2B5EF4-FFF2-40B4-BE49-F238E27FC236}">
                <a16:creationId xmlns:a16="http://schemas.microsoft.com/office/drawing/2014/main" id="{3D404486-B271-0BE3-3EB5-55780B35C508}"/>
              </a:ext>
            </a:extLst>
          </p:cNvPr>
          <p:cNvSpPr txBox="1"/>
          <p:nvPr/>
        </p:nvSpPr>
        <p:spPr>
          <a:xfrm>
            <a:off x="1607845" y="2547084"/>
            <a:ext cx="15070545" cy="4278094"/>
          </a:xfrm>
          <a:prstGeom prst="rect">
            <a:avLst/>
          </a:prstGeom>
          <a:noFill/>
        </p:spPr>
        <p:txBody>
          <a:bodyPr wrap="square" rtlCol="0">
            <a:spAutoFit/>
          </a:bodyPr>
          <a:lstStyle/>
          <a:p>
            <a:r>
              <a:rPr lang="en-IN" sz="3200" spc="-20" dirty="0">
                <a:solidFill>
                  <a:srgbClr val="FFFFFF"/>
                </a:solidFill>
                <a:latin typeface="Microsoft Sans Serif"/>
                <a:cs typeface="Microsoft Sans Serif"/>
              </a:rPr>
              <a:t>5. </a:t>
            </a:r>
            <a:r>
              <a:rPr lang="en-US" sz="3200" b="1" spc="-20" dirty="0">
                <a:solidFill>
                  <a:srgbClr val="FFFFFF"/>
                </a:solidFill>
                <a:latin typeface="Microsoft Sans Serif"/>
                <a:cs typeface="Microsoft Sans Serif"/>
              </a:rPr>
              <a:t>Performance Optimization.</a:t>
            </a:r>
          </a:p>
          <a:p>
            <a:endParaRPr lang="en-US" sz="32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3200" spc="-20" dirty="0">
                <a:solidFill>
                  <a:srgbClr val="FFFFFF"/>
                </a:solidFill>
                <a:latin typeface="Microsoft Sans Serif"/>
                <a:cs typeface="Microsoft Sans Serif"/>
              </a:rPr>
              <a:t>Minimized API calls to reduce loading times.</a:t>
            </a:r>
          </a:p>
          <a:p>
            <a:pPr marL="342900" indent="-342900">
              <a:buFont typeface="Wingdings" panose="05000000000000000000" pitchFamily="2" charset="2"/>
              <a:buChar char="q"/>
            </a:pPr>
            <a:endParaRPr lang="en-US" sz="32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3200" spc="-20" dirty="0">
                <a:solidFill>
                  <a:srgbClr val="FFFFFF"/>
                </a:solidFill>
                <a:latin typeface="Microsoft Sans Serif"/>
                <a:cs typeface="Microsoft Sans Serif"/>
              </a:rPr>
              <a:t>Implemented lazy loading for images and data to enhance speed.</a:t>
            </a:r>
          </a:p>
          <a:p>
            <a:pPr marL="342900" indent="-342900">
              <a:buFont typeface="Wingdings" panose="05000000000000000000" pitchFamily="2" charset="2"/>
              <a:buChar char="q"/>
            </a:pPr>
            <a:endParaRPr lang="en-US" sz="3200" spc="-20" dirty="0">
              <a:solidFill>
                <a:srgbClr val="FFFFFF"/>
              </a:solidFill>
              <a:latin typeface="Microsoft Sans Serif"/>
              <a:cs typeface="Microsoft Sans Serif"/>
            </a:endParaRPr>
          </a:p>
          <a:p>
            <a:r>
              <a:rPr lang="en-US" sz="4000" spc="-20" dirty="0">
                <a:solidFill>
                  <a:srgbClr val="FFFFFF"/>
                </a:solidFill>
                <a:latin typeface="Microsoft Sans Serif"/>
                <a:cs typeface="Microsoft Sans Serif"/>
              </a:rPr>
              <a:t>By combining these techniques, I developed an efficient </a:t>
            </a:r>
            <a:r>
              <a:rPr lang="en-US" sz="4000" b="1" spc="-20" dirty="0">
                <a:solidFill>
                  <a:srgbClr val="FFFFFF"/>
                </a:solidFill>
                <a:latin typeface="Microsoft Sans Serif"/>
                <a:cs typeface="Microsoft Sans Serif"/>
              </a:rPr>
              <a:t>Music Player App </a:t>
            </a:r>
            <a:r>
              <a:rPr lang="en-US" sz="4000" spc="-20" dirty="0">
                <a:solidFill>
                  <a:srgbClr val="FFFFFF"/>
                </a:solidFill>
                <a:latin typeface="Microsoft Sans Serif"/>
                <a:cs typeface="Microsoft Sans Serif"/>
              </a:rPr>
              <a:t>that is </a:t>
            </a:r>
            <a:r>
              <a:rPr lang="en-US" sz="4000" b="1" spc="-20" dirty="0">
                <a:solidFill>
                  <a:srgbClr val="FFFFFF"/>
                </a:solidFill>
                <a:latin typeface="Microsoft Sans Serif"/>
                <a:cs typeface="Microsoft Sans Serif"/>
              </a:rPr>
              <a:t>easy to use, visually appealing.</a:t>
            </a:r>
            <a:endParaRPr lang="en-US" sz="3200" spc="-20" dirty="0">
              <a:solidFill>
                <a:srgbClr val="FFFFFF"/>
              </a:solidFill>
              <a:latin typeface="Microsoft Sans Serif"/>
              <a:cs typeface="Microsoft Sans Serif"/>
            </a:endParaRPr>
          </a:p>
        </p:txBody>
      </p:sp>
    </p:spTree>
    <p:extLst>
      <p:ext uri="{BB962C8B-B14F-4D97-AF65-F5344CB8AC3E}">
        <p14:creationId xmlns:p14="http://schemas.microsoft.com/office/powerpoint/2010/main" val="3877404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3B308-9F19-F9DF-96DB-8CF2C8BEC875}"/>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7B821922-AB05-4721-E6E1-EE72EC68FCB1}"/>
              </a:ext>
            </a:extLst>
          </p:cNvPr>
          <p:cNvGrpSpPr/>
          <p:nvPr/>
        </p:nvGrpSpPr>
        <p:grpSpPr>
          <a:xfrm>
            <a:off x="752952" y="332473"/>
            <a:ext cx="16781145" cy="9620250"/>
            <a:chOff x="752952" y="332473"/>
            <a:chExt cx="16781145" cy="9620250"/>
          </a:xfrm>
        </p:grpSpPr>
        <p:sp>
          <p:nvSpPr>
            <p:cNvPr id="3" name="object 3">
              <a:extLst>
                <a:ext uri="{FF2B5EF4-FFF2-40B4-BE49-F238E27FC236}">
                  <a16:creationId xmlns:a16="http://schemas.microsoft.com/office/drawing/2014/main" id="{B8995519-CEEC-1C1F-B4A6-1BC00CA6B41A}"/>
                </a:ext>
              </a:extLst>
            </p:cNvPr>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808DDB77-08C5-628E-3DA2-60A18A2571BC}"/>
                </a:ext>
              </a:extLst>
            </p:cNvPr>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5A30ACD0-8819-2918-AA84-FBFBB06C62AD}"/>
                </a:ext>
              </a:extLst>
            </p:cNvPr>
            <p:cNvSpPr/>
            <p:nvPr/>
          </p:nvSpPr>
          <p:spPr>
            <a:xfrm>
              <a:off x="16999946" y="567404"/>
              <a:ext cx="226060" cy="225425"/>
            </a:xfrm>
            <a:custGeom>
              <a:avLst/>
              <a:gdLst/>
              <a:ahLst/>
              <a:cxnLst/>
              <a:rect l="l" t="t" r="r" b="b"/>
              <a:pathLst>
                <a:path w="226059" h="225425">
                  <a:moveTo>
                    <a:pt x="634" y="0"/>
                  </a:moveTo>
                  <a:lnTo>
                    <a:pt x="225875"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71EC189A-1503-3AD7-FC00-C6E02BFD1A06}"/>
                </a:ext>
              </a:extLst>
            </p:cNvPr>
            <p:cNvSpPr/>
            <p:nvPr/>
          </p:nvSpPr>
          <p:spPr>
            <a:xfrm>
              <a:off x="15929216" y="678979"/>
              <a:ext cx="320040" cy="20320"/>
            </a:xfrm>
            <a:custGeom>
              <a:avLst/>
              <a:gdLst/>
              <a:ahLst/>
              <a:cxnLst/>
              <a:rect l="l" t="t" r="r" b="b"/>
              <a:pathLst>
                <a:path w="320040" h="20320">
                  <a:moveTo>
                    <a:pt x="319786" y="1435"/>
                  </a:moveTo>
                  <a:lnTo>
                    <a:pt x="0" y="0"/>
                  </a:lnTo>
                  <a:lnTo>
                    <a:pt x="0" y="18707"/>
                  </a:lnTo>
                  <a:lnTo>
                    <a:pt x="319659" y="20154"/>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35F6AC4F-770C-F3F3-8D74-D3248511BF40}"/>
                </a:ext>
              </a:extLst>
            </p:cNvPr>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68F750C8-0824-C29E-9ACA-5DCB37E602DD}"/>
              </a:ext>
            </a:extLst>
          </p:cNvPr>
          <p:cNvSpPr txBox="1">
            <a:spLocks noGrp="1"/>
          </p:cNvSpPr>
          <p:nvPr>
            <p:ph type="title"/>
          </p:nvPr>
        </p:nvSpPr>
        <p:spPr>
          <a:xfrm>
            <a:off x="1654370" y="341916"/>
            <a:ext cx="10308590" cy="750847"/>
          </a:xfrm>
          <a:prstGeom prst="rect">
            <a:avLst/>
          </a:prstGeom>
        </p:spPr>
        <p:txBody>
          <a:bodyPr vert="horz" wrap="square" lIns="0" tIns="12065" rIns="0" bIns="0" rtlCol="0">
            <a:spAutoFit/>
          </a:bodyPr>
          <a:lstStyle/>
          <a:p>
            <a:pPr marL="12700" marR="5080" algn="l">
              <a:lnSpc>
                <a:spcPct val="100000"/>
              </a:lnSpc>
              <a:spcBef>
                <a:spcPts val="100"/>
              </a:spcBef>
              <a:tabLst>
                <a:tab pos="6182360" algn="l"/>
              </a:tabLst>
            </a:pPr>
            <a:r>
              <a:rPr sz="4800" spc="200" dirty="0"/>
              <a:t>Implementation</a:t>
            </a:r>
            <a:r>
              <a:rPr lang="en-US" sz="4800" spc="200" dirty="0"/>
              <a:t> </a:t>
            </a:r>
            <a:r>
              <a:rPr sz="4800" spc="200" dirty="0"/>
              <a:t>Strategies</a:t>
            </a:r>
          </a:p>
        </p:txBody>
      </p:sp>
      <p:sp>
        <p:nvSpPr>
          <p:cNvPr id="10" name="object 10">
            <a:extLst>
              <a:ext uri="{FF2B5EF4-FFF2-40B4-BE49-F238E27FC236}">
                <a16:creationId xmlns:a16="http://schemas.microsoft.com/office/drawing/2014/main" id="{92BB5E4F-5068-14B5-4C7E-6F216E65BC1C}"/>
              </a:ext>
            </a:extLst>
          </p:cNvPr>
          <p:cNvSpPr txBox="1">
            <a:spLocks noGrp="1"/>
          </p:cNvSpPr>
          <p:nvPr>
            <p:ph type="body" idx="1"/>
          </p:nvPr>
        </p:nvSpPr>
        <p:spPr>
          <a:xfrm>
            <a:off x="8707666" y="1317411"/>
            <a:ext cx="8087994" cy="8435323"/>
          </a:xfrm>
          <a:prstGeom prst="rect">
            <a:avLst/>
          </a:prstGeom>
        </p:spPr>
        <p:txBody>
          <a:bodyPr vert="horz" wrap="square" lIns="0" tIns="12700" rIns="0" bIns="0" rtlCol="0">
            <a:spAutoFit/>
          </a:bodyPr>
          <a:lstStyle/>
          <a:p>
            <a:pPr marL="12700" marR="5080">
              <a:lnSpc>
                <a:spcPct val="100600"/>
              </a:lnSpc>
              <a:spcBef>
                <a:spcPts val="100"/>
              </a:spcBef>
              <a:tabLst>
                <a:tab pos="561975" algn="l"/>
                <a:tab pos="928369" algn="l"/>
                <a:tab pos="1478280" algn="l"/>
                <a:tab pos="2028189" algn="l"/>
                <a:tab pos="2394585" algn="l"/>
                <a:tab pos="2760980" algn="l"/>
                <a:tab pos="2943860" algn="l"/>
                <a:tab pos="3127375" algn="l"/>
                <a:tab pos="3493770" algn="l"/>
                <a:tab pos="4043679" algn="l"/>
                <a:tab pos="4226560" algn="l"/>
                <a:tab pos="4592955" algn="l"/>
                <a:tab pos="4959985" algn="l"/>
                <a:tab pos="5142865" algn="l"/>
                <a:tab pos="5326380" algn="l"/>
                <a:tab pos="5692775" algn="l"/>
                <a:tab pos="6425565" algn="l"/>
                <a:tab pos="6609080" algn="l"/>
                <a:tab pos="7341870" algn="l"/>
              </a:tabLst>
            </a:pPr>
            <a:r>
              <a:rPr lang="en-US" sz="3200" spc="-25" dirty="0"/>
              <a:t>To ensure a seamless user experience, we adopted a structured development approach. First, we integrated the Jamendo API to fetch and display online music efficiently. Next, we optimized audio playback by implementing a custom seek bar and volume control for better user interaction. Tailwind CSS was used to design a responsive and visually appealing interface, ensuring compatibility across devices. Additionally, we developed an intuitive local music management system, allowing users to upload and organize their personal library effortlessly. Finally, performance enhancements such as API call optimizations and lazy loading were implemented to reduce loading times and improve overall efficiency.</a:t>
            </a:r>
            <a:endParaRPr sz="3200" spc="90" dirty="0"/>
          </a:p>
        </p:txBody>
      </p:sp>
      <p:grpSp>
        <p:nvGrpSpPr>
          <p:cNvPr id="11" name="object 11">
            <a:extLst>
              <a:ext uri="{FF2B5EF4-FFF2-40B4-BE49-F238E27FC236}">
                <a16:creationId xmlns:a16="http://schemas.microsoft.com/office/drawing/2014/main" id="{12837E65-341C-4D10-A2FB-19630D22ECBB}"/>
              </a:ext>
            </a:extLst>
          </p:cNvPr>
          <p:cNvGrpSpPr/>
          <p:nvPr/>
        </p:nvGrpSpPr>
        <p:grpSpPr>
          <a:xfrm>
            <a:off x="387350" y="2086285"/>
            <a:ext cx="7613739" cy="6855018"/>
            <a:chOff x="504595" y="2694496"/>
            <a:chExt cx="7613739" cy="6855018"/>
          </a:xfrm>
        </p:grpSpPr>
        <p:pic>
          <p:nvPicPr>
            <p:cNvPr id="12" name="object 12">
              <a:extLst>
                <a:ext uri="{FF2B5EF4-FFF2-40B4-BE49-F238E27FC236}">
                  <a16:creationId xmlns:a16="http://schemas.microsoft.com/office/drawing/2014/main" id="{E8545E90-A28E-4FF0-FA9D-F493229D4ABC}"/>
                </a:ext>
              </a:extLst>
            </p:cNvPr>
            <p:cNvPicPr/>
            <p:nvPr/>
          </p:nvPicPr>
          <p:blipFill>
            <a:blip r:embed="rId2" cstate="print"/>
            <a:stretch>
              <a:fillRect/>
            </a:stretch>
          </p:blipFill>
          <p:spPr>
            <a:xfrm>
              <a:off x="1622285" y="2694496"/>
              <a:ext cx="6496049" cy="6410325"/>
            </a:xfrm>
            <a:prstGeom prst="rect">
              <a:avLst/>
            </a:prstGeom>
          </p:spPr>
        </p:pic>
        <p:sp>
          <p:nvSpPr>
            <p:cNvPr id="13" name="object 13">
              <a:extLst>
                <a:ext uri="{FF2B5EF4-FFF2-40B4-BE49-F238E27FC236}">
                  <a16:creationId xmlns:a16="http://schemas.microsoft.com/office/drawing/2014/main" id="{5F489C83-1A89-1283-3416-2DA12C73E6FE}"/>
                </a:ext>
              </a:extLst>
            </p:cNvPr>
            <p:cNvSpPr/>
            <p:nvPr/>
          </p:nvSpPr>
          <p:spPr>
            <a:xfrm>
              <a:off x="504596" y="7244245"/>
              <a:ext cx="3540760" cy="2298700"/>
            </a:xfrm>
            <a:custGeom>
              <a:avLst/>
              <a:gdLst/>
              <a:ahLst/>
              <a:cxnLst/>
              <a:rect l="l" t="t" r="r" b="b"/>
              <a:pathLst>
                <a:path w="3540760" h="2298700">
                  <a:moveTo>
                    <a:pt x="3540201" y="0"/>
                  </a:moveTo>
                  <a:lnTo>
                    <a:pt x="0" y="0"/>
                  </a:lnTo>
                  <a:lnTo>
                    <a:pt x="0" y="2298110"/>
                  </a:lnTo>
                  <a:lnTo>
                    <a:pt x="1770468" y="2298110"/>
                  </a:lnTo>
                  <a:lnTo>
                    <a:pt x="3540201" y="2298110"/>
                  </a:lnTo>
                  <a:lnTo>
                    <a:pt x="3540201" y="0"/>
                  </a:lnTo>
                  <a:close/>
                </a:path>
              </a:pathLst>
            </a:custGeom>
            <a:solidFill>
              <a:srgbClr val="2F3B42"/>
            </a:solidFill>
          </p:spPr>
          <p:txBody>
            <a:bodyPr wrap="square" lIns="0" tIns="0" rIns="0" bIns="0" rtlCol="0"/>
            <a:lstStyle/>
            <a:p>
              <a:endParaRPr dirty="0"/>
            </a:p>
          </p:txBody>
        </p:sp>
        <p:sp>
          <p:nvSpPr>
            <p:cNvPr id="14" name="object 14">
              <a:extLst>
                <a:ext uri="{FF2B5EF4-FFF2-40B4-BE49-F238E27FC236}">
                  <a16:creationId xmlns:a16="http://schemas.microsoft.com/office/drawing/2014/main" id="{CC69E950-7CFC-9C22-84C7-1445BD924080}"/>
                </a:ext>
              </a:extLst>
            </p:cNvPr>
            <p:cNvSpPr/>
            <p:nvPr/>
          </p:nvSpPr>
          <p:spPr>
            <a:xfrm>
              <a:off x="504595" y="7243528"/>
              <a:ext cx="3540760" cy="2299335"/>
            </a:xfrm>
            <a:custGeom>
              <a:avLst/>
              <a:gdLst/>
              <a:ahLst/>
              <a:cxnLst/>
              <a:rect l="l" t="t" r="r" b="b"/>
              <a:pathLst>
                <a:path w="3540760" h="2299334">
                  <a:moveTo>
                    <a:pt x="1770464" y="2298828"/>
                  </a:moveTo>
                  <a:lnTo>
                    <a:pt x="0" y="2298828"/>
                  </a:lnTo>
                  <a:lnTo>
                    <a:pt x="0" y="723"/>
                  </a:lnTo>
                  <a:lnTo>
                    <a:pt x="3540194" y="723"/>
                  </a:lnTo>
                  <a:lnTo>
                    <a:pt x="3540194" y="2298828"/>
                  </a:lnTo>
                  <a:lnTo>
                    <a:pt x="1770464" y="2298828"/>
                  </a:lnTo>
                  <a:close/>
                </a:path>
                <a:path w="3540760" h="2299334">
                  <a:moveTo>
                    <a:pt x="1770464" y="753803"/>
                  </a:moveTo>
                  <a:lnTo>
                    <a:pt x="0" y="753803"/>
                  </a:lnTo>
                  <a:lnTo>
                    <a:pt x="0" y="0"/>
                  </a:lnTo>
                  <a:lnTo>
                    <a:pt x="3540194" y="0"/>
                  </a:lnTo>
                  <a:lnTo>
                    <a:pt x="3540194" y="753803"/>
                  </a:lnTo>
                  <a:lnTo>
                    <a:pt x="1770464" y="753803"/>
                  </a:lnTo>
                  <a:close/>
                </a:path>
                <a:path w="3540760" h="2299334">
                  <a:moveTo>
                    <a:pt x="3008841" y="228226"/>
                  </a:moveTo>
                  <a:lnTo>
                    <a:pt x="3237077" y="456452"/>
                  </a:lnTo>
                </a:path>
                <a:path w="3540760" h="2299334">
                  <a:moveTo>
                    <a:pt x="3236353" y="228226"/>
                  </a:moveTo>
                  <a:lnTo>
                    <a:pt x="3008117" y="456452"/>
                  </a:lnTo>
                </a:path>
                <a:path w="3540760" h="2299334">
                  <a:moveTo>
                    <a:pt x="1921648" y="341977"/>
                  </a:moveTo>
                  <a:lnTo>
                    <a:pt x="2245644" y="343425"/>
                  </a:lnTo>
                </a:path>
                <a:path w="3540760" h="2299334">
                  <a:moveTo>
                    <a:pt x="2627249" y="455729"/>
                  </a:moveTo>
                  <a:lnTo>
                    <a:pt x="2513480" y="455729"/>
                  </a:lnTo>
                  <a:lnTo>
                    <a:pt x="2513480" y="228226"/>
                  </a:lnTo>
                  <a:lnTo>
                    <a:pt x="2741005" y="228226"/>
                  </a:lnTo>
                  <a:lnTo>
                    <a:pt x="2741005" y="455729"/>
                  </a:lnTo>
                  <a:lnTo>
                    <a:pt x="2627249" y="455729"/>
                  </a:lnTo>
                  <a:close/>
                </a:path>
              </a:pathLst>
            </a:custGeom>
            <a:ln w="18719">
              <a:solidFill>
                <a:srgbClr val="FFFFFF"/>
              </a:solidFill>
            </a:ln>
          </p:spPr>
          <p:txBody>
            <a:bodyPr wrap="square" lIns="0" tIns="0" rIns="0" bIns="0" rtlCol="0"/>
            <a:lstStyle/>
            <a:p>
              <a:endParaRPr dirty="0"/>
            </a:p>
          </p:txBody>
        </p:sp>
        <p:pic>
          <p:nvPicPr>
            <p:cNvPr id="15" name="object 15">
              <a:extLst>
                <a:ext uri="{FF2B5EF4-FFF2-40B4-BE49-F238E27FC236}">
                  <a16:creationId xmlns:a16="http://schemas.microsoft.com/office/drawing/2014/main" id="{23E8C6EC-660C-958B-865C-F1B2F11630B2}"/>
                </a:ext>
              </a:extLst>
            </p:cNvPr>
            <p:cNvPicPr/>
            <p:nvPr/>
          </p:nvPicPr>
          <p:blipFill>
            <a:blip r:embed="rId3" cstate="print"/>
            <a:stretch>
              <a:fillRect/>
            </a:stretch>
          </p:blipFill>
          <p:spPr>
            <a:xfrm>
              <a:off x="1121663" y="8308848"/>
              <a:ext cx="374903" cy="947928"/>
            </a:xfrm>
            <a:prstGeom prst="rect">
              <a:avLst/>
            </a:prstGeom>
          </p:spPr>
        </p:pic>
        <p:pic>
          <p:nvPicPr>
            <p:cNvPr id="16" name="object 16">
              <a:extLst>
                <a:ext uri="{FF2B5EF4-FFF2-40B4-BE49-F238E27FC236}">
                  <a16:creationId xmlns:a16="http://schemas.microsoft.com/office/drawing/2014/main" id="{93AC8576-4849-B5F1-8ED4-B7EADD41B3A3}"/>
                </a:ext>
              </a:extLst>
            </p:cNvPr>
            <p:cNvPicPr/>
            <p:nvPr/>
          </p:nvPicPr>
          <p:blipFill>
            <a:blip r:embed="rId4" cstate="print"/>
            <a:stretch>
              <a:fillRect/>
            </a:stretch>
          </p:blipFill>
          <p:spPr>
            <a:xfrm>
              <a:off x="1920240" y="8293608"/>
              <a:ext cx="630936" cy="944880"/>
            </a:xfrm>
            <a:prstGeom prst="rect">
              <a:avLst/>
            </a:prstGeom>
          </p:spPr>
        </p:pic>
        <p:pic>
          <p:nvPicPr>
            <p:cNvPr id="17" name="object 17">
              <a:extLst>
                <a:ext uri="{FF2B5EF4-FFF2-40B4-BE49-F238E27FC236}">
                  <a16:creationId xmlns:a16="http://schemas.microsoft.com/office/drawing/2014/main" id="{514496A5-8DA5-19B6-CBB0-2A2590312608}"/>
                </a:ext>
              </a:extLst>
            </p:cNvPr>
            <p:cNvPicPr/>
            <p:nvPr/>
          </p:nvPicPr>
          <p:blipFill>
            <a:blip r:embed="rId5" cstate="print"/>
            <a:stretch>
              <a:fillRect/>
            </a:stretch>
          </p:blipFill>
          <p:spPr>
            <a:xfrm>
              <a:off x="2901695" y="8293608"/>
              <a:ext cx="496824" cy="944880"/>
            </a:xfrm>
            <a:prstGeom prst="rect">
              <a:avLst/>
            </a:prstGeom>
          </p:spPr>
        </p:pic>
        <p:pic>
          <p:nvPicPr>
            <p:cNvPr id="18" name="object 18">
              <a:extLst>
                <a:ext uri="{FF2B5EF4-FFF2-40B4-BE49-F238E27FC236}">
                  <a16:creationId xmlns:a16="http://schemas.microsoft.com/office/drawing/2014/main" id="{1C4DBC3A-05AF-069C-0BA4-33E0B8D9B148}"/>
                </a:ext>
              </a:extLst>
            </p:cNvPr>
            <p:cNvPicPr/>
            <p:nvPr/>
          </p:nvPicPr>
          <p:blipFill>
            <a:blip r:embed="rId6" cstate="print"/>
            <a:stretch>
              <a:fillRect/>
            </a:stretch>
          </p:blipFill>
          <p:spPr>
            <a:xfrm>
              <a:off x="506190" y="7244464"/>
              <a:ext cx="3543298" cy="2305050"/>
            </a:xfrm>
            <a:prstGeom prst="rect">
              <a:avLst/>
            </a:prstGeom>
          </p:spPr>
        </p:pic>
      </p:grpSp>
    </p:spTree>
    <p:extLst>
      <p:ext uri="{BB962C8B-B14F-4D97-AF65-F5344CB8AC3E}">
        <p14:creationId xmlns:p14="http://schemas.microsoft.com/office/powerpoint/2010/main" val="1431377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2952" y="332473"/>
            <a:ext cx="16781145" cy="9620250"/>
            <a:chOff x="752952" y="332473"/>
            <a:chExt cx="16781145" cy="9620250"/>
          </a:xfrm>
        </p:grpSpPr>
        <p:sp>
          <p:nvSpPr>
            <p:cNvPr id="3" name="object 3"/>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dirty="0"/>
            </a:p>
          </p:txBody>
        </p:sp>
        <p:sp>
          <p:nvSpPr>
            <p:cNvPr id="4" name="object 4"/>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dirty="0"/>
            </a:p>
          </p:txBody>
        </p:sp>
        <p:sp>
          <p:nvSpPr>
            <p:cNvPr id="5" name="object 5"/>
            <p:cNvSpPr/>
            <p:nvPr/>
          </p:nvSpPr>
          <p:spPr>
            <a:xfrm>
              <a:off x="16999946" y="567404"/>
              <a:ext cx="226060" cy="225425"/>
            </a:xfrm>
            <a:custGeom>
              <a:avLst/>
              <a:gdLst/>
              <a:ahLst/>
              <a:cxnLst/>
              <a:rect l="l" t="t" r="r" b="b"/>
              <a:pathLst>
                <a:path w="226059" h="225425">
                  <a:moveTo>
                    <a:pt x="634" y="0"/>
                  </a:moveTo>
                  <a:lnTo>
                    <a:pt x="225875"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p:cNvSpPr/>
            <p:nvPr/>
          </p:nvSpPr>
          <p:spPr>
            <a:xfrm>
              <a:off x="15929216" y="678979"/>
              <a:ext cx="320040" cy="20320"/>
            </a:xfrm>
            <a:custGeom>
              <a:avLst/>
              <a:gdLst/>
              <a:ahLst/>
              <a:cxnLst/>
              <a:rect l="l" t="t" r="r" b="b"/>
              <a:pathLst>
                <a:path w="320040" h="20320">
                  <a:moveTo>
                    <a:pt x="319786" y="1435"/>
                  </a:moveTo>
                  <a:lnTo>
                    <a:pt x="0" y="0"/>
                  </a:lnTo>
                  <a:lnTo>
                    <a:pt x="0" y="18707"/>
                  </a:lnTo>
                  <a:lnTo>
                    <a:pt x="319659" y="20154"/>
                  </a:lnTo>
                  <a:lnTo>
                    <a:pt x="319786" y="1435"/>
                  </a:lnTo>
                  <a:close/>
                </a:path>
              </a:pathLst>
            </a:custGeom>
            <a:solidFill>
              <a:srgbClr val="FFFFFF"/>
            </a:solidFill>
          </p:spPr>
          <p:txBody>
            <a:bodyPr wrap="square" lIns="0" tIns="0" rIns="0" bIns="0" rtlCol="0"/>
            <a:lstStyle/>
            <a:p>
              <a:endParaRPr dirty="0"/>
            </a:p>
          </p:txBody>
        </p:sp>
        <p:sp>
          <p:nvSpPr>
            <p:cNvPr id="7" name="object 7"/>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dirty="0"/>
            </a:p>
          </p:txBody>
        </p:sp>
      </p:grpSp>
      <p:sp>
        <p:nvSpPr>
          <p:cNvPr id="8" name="object 8"/>
          <p:cNvSpPr txBox="1">
            <a:spLocks noGrp="1"/>
          </p:cNvSpPr>
          <p:nvPr>
            <p:ph type="title"/>
          </p:nvPr>
        </p:nvSpPr>
        <p:spPr>
          <a:xfrm>
            <a:off x="1432438" y="303138"/>
            <a:ext cx="10053316" cy="750847"/>
          </a:xfrm>
          <a:prstGeom prst="rect">
            <a:avLst/>
          </a:prstGeom>
        </p:spPr>
        <p:txBody>
          <a:bodyPr vert="horz" wrap="square" lIns="0" tIns="12065" rIns="0" bIns="0" rtlCol="0">
            <a:spAutoFit/>
          </a:bodyPr>
          <a:lstStyle/>
          <a:p>
            <a:pPr marL="12700" marR="5080">
              <a:spcBef>
                <a:spcPts val="100"/>
              </a:spcBef>
              <a:tabLst>
                <a:tab pos="3086100" algn="l"/>
                <a:tab pos="3795395" algn="l"/>
                <a:tab pos="4740910" algn="l"/>
              </a:tabLst>
            </a:pPr>
            <a:r>
              <a:rPr sz="4800" spc="200" dirty="0"/>
              <a:t>Introduction</a:t>
            </a:r>
            <a:r>
              <a:rPr lang="en-US" sz="4800" spc="200" dirty="0"/>
              <a:t> </a:t>
            </a:r>
            <a:r>
              <a:rPr sz="4800" spc="200" dirty="0"/>
              <a:t>to</a:t>
            </a:r>
            <a:r>
              <a:rPr lang="en-US" sz="4800" spc="200" dirty="0"/>
              <a:t> </a:t>
            </a:r>
            <a:r>
              <a:rPr sz="4800" spc="200" dirty="0"/>
              <a:t>the</a:t>
            </a:r>
            <a:r>
              <a:rPr lang="en-US" sz="4800" spc="200" dirty="0"/>
              <a:t> </a:t>
            </a:r>
            <a:r>
              <a:rPr sz="4800" spc="200" dirty="0"/>
              <a:t>Project</a:t>
            </a:r>
          </a:p>
        </p:txBody>
      </p:sp>
      <p:grpSp>
        <p:nvGrpSpPr>
          <p:cNvPr id="14" name="object 14"/>
          <p:cNvGrpSpPr/>
          <p:nvPr/>
        </p:nvGrpSpPr>
        <p:grpSpPr>
          <a:xfrm>
            <a:off x="9047980" y="1189313"/>
            <a:ext cx="8970688" cy="8629650"/>
            <a:chOff x="9047980" y="1189313"/>
            <a:chExt cx="8970688" cy="8629650"/>
          </a:xfrm>
        </p:grpSpPr>
        <p:pic>
          <p:nvPicPr>
            <p:cNvPr id="15" name="object 15"/>
            <p:cNvPicPr/>
            <p:nvPr/>
          </p:nvPicPr>
          <p:blipFill>
            <a:blip r:embed="rId2" cstate="print"/>
            <a:stretch>
              <a:fillRect/>
            </a:stretch>
          </p:blipFill>
          <p:spPr>
            <a:xfrm>
              <a:off x="10177919" y="1189313"/>
              <a:ext cx="7238999" cy="8629650"/>
            </a:xfrm>
            <a:prstGeom prst="rect">
              <a:avLst/>
            </a:prstGeom>
          </p:spPr>
        </p:pic>
        <p:sp>
          <p:nvSpPr>
            <p:cNvPr id="16" name="object 16"/>
            <p:cNvSpPr/>
            <p:nvPr/>
          </p:nvSpPr>
          <p:spPr>
            <a:xfrm>
              <a:off x="14477872" y="7160679"/>
              <a:ext cx="3540760" cy="2298700"/>
            </a:xfrm>
            <a:custGeom>
              <a:avLst/>
              <a:gdLst/>
              <a:ahLst/>
              <a:cxnLst/>
              <a:rect l="l" t="t" r="r" b="b"/>
              <a:pathLst>
                <a:path w="3540759" h="2298700">
                  <a:moveTo>
                    <a:pt x="3540252" y="0"/>
                  </a:moveTo>
                  <a:lnTo>
                    <a:pt x="0" y="0"/>
                  </a:lnTo>
                  <a:lnTo>
                    <a:pt x="0" y="2298105"/>
                  </a:lnTo>
                  <a:lnTo>
                    <a:pt x="1770507" y="2298105"/>
                  </a:lnTo>
                  <a:lnTo>
                    <a:pt x="3540252" y="2298105"/>
                  </a:lnTo>
                  <a:lnTo>
                    <a:pt x="3540252" y="0"/>
                  </a:lnTo>
                  <a:close/>
                </a:path>
              </a:pathLst>
            </a:custGeom>
            <a:solidFill>
              <a:srgbClr val="2F3B42"/>
            </a:solidFill>
          </p:spPr>
          <p:txBody>
            <a:bodyPr wrap="square" lIns="0" tIns="0" rIns="0" bIns="0" rtlCol="0"/>
            <a:lstStyle/>
            <a:p>
              <a:endParaRPr dirty="0"/>
            </a:p>
          </p:txBody>
        </p:sp>
        <p:sp>
          <p:nvSpPr>
            <p:cNvPr id="17" name="object 17"/>
            <p:cNvSpPr/>
            <p:nvPr/>
          </p:nvSpPr>
          <p:spPr>
            <a:xfrm>
              <a:off x="14477908" y="7159951"/>
              <a:ext cx="3540760" cy="2299335"/>
            </a:xfrm>
            <a:custGeom>
              <a:avLst/>
              <a:gdLst/>
              <a:ahLst/>
              <a:cxnLst/>
              <a:rect l="l" t="t" r="r" b="b"/>
              <a:pathLst>
                <a:path w="3540759" h="2299334">
                  <a:moveTo>
                    <a:pt x="1770415" y="2298832"/>
                  </a:moveTo>
                  <a:lnTo>
                    <a:pt x="0" y="2298832"/>
                  </a:lnTo>
                  <a:lnTo>
                    <a:pt x="0" y="723"/>
                  </a:lnTo>
                  <a:lnTo>
                    <a:pt x="3540195" y="723"/>
                  </a:lnTo>
                  <a:lnTo>
                    <a:pt x="3540195" y="2298832"/>
                  </a:lnTo>
                  <a:lnTo>
                    <a:pt x="1770415" y="2298832"/>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675" y="341977"/>
                  </a:moveTo>
                  <a:lnTo>
                    <a:pt x="2245658" y="343425"/>
                  </a:lnTo>
                </a:path>
                <a:path w="3540759" h="2299334">
                  <a:moveTo>
                    <a:pt x="2627174" y="455741"/>
                  </a:moveTo>
                  <a:lnTo>
                    <a:pt x="2513507" y="455741"/>
                  </a:lnTo>
                  <a:lnTo>
                    <a:pt x="2513507" y="228226"/>
                  </a:lnTo>
                  <a:lnTo>
                    <a:pt x="2740968" y="228226"/>
                  </a:lnTo>
                  <a:lnTo>
                    <a:pt x="2740968" y="455741"/>
                  </a:lnTo>
                  <a:lnTo>
                    <a:pt x="2627174" y="455741"/>
                  </a:lnTo>
                  <a:close/>
                </a:path>
              </a:pathLst>
            </a:custGeom>
            <a:ln w="18719">
              <a:solidFill>
                <a:srgbClr val="FFFFFF"/>
              </a:solidFill>
            </a:ln>
          </p:spPr>
          <p:txBody>
            <a:bodyPr wrap="square" lIns="0" tIns="0" rIns="0" bIns="0" rtlCol="0"/>
            <a:lstStyle/>
            <a:p>
              <a:endParaRPr dirty="0"/>
            </a:p>
          </p:txBody>
        </p:sp>
        <p:pic>
          <p:nvPicPr>
            <p:cNvPr id="18" name="object 18"/>
            <p:cNvPicPr/>
            <p:nvPr/>
          </p:nvPicPr>
          <p:blipFill>
            <a:blip r:embed="rId3" cstate="print"/>
            <a:stretch>
              <a:fillRect/>
            </a:stretch>
          </p:blipFill>
          <p:spPr>
            <a:xfrm>
              <a:off x="15081503" y="8183880"/>
              <a:ext cx="487680" cy="947927"/>
            </a:xfrm>
            <a:prstGeom prst="rect">
              <a:avLst/>
            </a:prstGeom>
          </p:spPr>
        </p:pic>
        <p:pic>
          <p:nvPicPr>
            <p:cNvPr id="19" name="object 19"/>
            <p:cNvPicPr/>
            <p:nvPr/>
          </p:nvPicPr>
          <p:blipFill>
            <a:blip r:embed="rId4" cstate="print"/>
            <a:stretch>
              <a:fillRect/>
            </a:stretch>
          </p:blipFill>
          <p:spPr>
            <a:xfrm>
              <a:off x="16099535" y="8183880"/>
              <a:ext cx="460248" cy="947927"/>
            </a:xfrm>
            <a:prstGeom prst="rect">
              <a:avLst/>
            </a:prstGeom>
          </p:spPr>
        </p:pic>
        <p:pic>
          <p:nvPicPr>
            <p:cNvPr id="20" name="object 20"/>
            <p:cNvPicPr/>
            <p:nvPr/>
          </p:nvPicPr>
          <p:blipFill>
            <a:blip r:embed="rId5" cstate="print"/>
            <a:stretch>
              <a:fillRect/>
            </a:stretch>
          </p:blipFill>
          <p:spPr>
            <a:xfrm>
              <a:off x="16846295" y="8183880"/>
              <a:ext cx="649223" cy="947927"/>
            </a:xfrm>
            <a:prstGeom prst="rect">
              <a:avLst/>
            </a:prstGeom>
          </p:spPr>
        </p:pic>
        <p:pic>
          <p:nvPicPr>
            <p:cNvPr id="21" name="object 21"/>
            <p:cNvPicPr/>
            <p:nvPr/>
          </p:nvPicPr>
          <p:blipFill>
            <a:blip r:embed="rId6" cstate="print"/>
            <a:stretch>
              <a:fillRect/>
            </a:stretch>
          </p:blipFill>
          <p:spPr>
            <a:xfrm>
              <a:off x="14468983" y="7153774"/>
              <a:ext cx="3543300" cy="2311661"/>
            </a:xfrm>
            <a:prstGeom prst="rect">
              <a:avLst/>
            </a:prstGeom>
          </p:spPr>
        </p:pic>
        <p:pic>
          <p:nvPicPr>
            <p:cNvPr id="22" name="object 22"/>
            <p:cNvPicPr/>
            <p:nvPr/>
          </p:nvPicPr>
          <p:blipFill>
            <a:blip r:embed="rId7" cstate="print"/>
            <a:stretch>
              <a:fillRect/>
            </a:stretch>
          </p:blipFill>
          <p:spPr>
            <a:xfrm>
              <a:off x="9047980" y="1206036"/>
              <a:ext cx="984503" cy="1374648"/>
            </a:xfrm>
            <a:prstGeom prst="rect">
              <a:avLst/>
            </a:prstGeom>
          </p:spPr>
        </p:pic>
      </p:grpSp>
      <p:sp>
        <p:nvSpPr>
          <p:cNvPr id="23" name="TextBox 22">
            <a:extLst>
              <a:ext uri="{FF2B5EF4-FFF2-40B4-BE49-F238E27FC236}">
                <a16:creationId xmlns:a16="http://schemas.microsoft.com/office/drawing/2014/main" id="{F927A903-F1C3-976B-68AC-5BF39E4B6719}"/>
              </a:ext>
            </a:extLst>
          </p:cNvPr>
          <p:cNvSpPr txBox="1"/>
          <p:nvPr/>
        </p:nvSpPr>
        <p:spPr>
          <a:xfrm>
            <a:off x="1301750" y="1878527"/>
            <a:ext cx="7747254" cy="2785378"/>
          </a:xfrm>
          <a:prstGeom prst="rect">
            <a:avLst/>
          </a:prstGeom>
          <a:noFill/>
        </p:spPr>
        <p:txBody>
          <a:bodyPr wrap="square" rtlCol="0">
            <a:spAutoFit/>
          </a:bodyPr>
          <a:lstStyle/>
          <a:p>
            <a:r>
              <a:rPr lang="en-US" sz="2500" spc="-20" dirty="0">
                <a:solidFill>
                  <a:srgbClr val="FFFFFF"/>
                </a:solidFill>
                <a:latin typeface="Microsoft Sans Serif"/>
                <a:cs typeface="Microsoft Sans Serif"/>
              </a:rPr>
              <a:t>The </a:t>
            </a:r>
            <a:r>
              <a:rPr lang="en-US" sz="2500" b="1" spc="-20" dirty="0">
                <a:solidFill>
                  <a:srgbClr val="FFFFFF"/>
                </a:solidFill>
                <a:latin typeface="Microsoft Sans Serif"/>
                <a:cs typeface="Microsoft Sans Serif"/>
              </a:rPr>
              <a:t>Weather App </a:t>
            </a:r>
            <a:r>
              <a:rPr lang="en-US" sz="2500" spc="-20" dirty="0">
                <a:solidFill>
                  <a:srgbClr val="FFFFFF"/>
                </a:solidFill>
                <a:latin typeface="Microsoft Sans Serif"/>
                <a:cs typeface="Microsoft Sans Serif"/>
              </a:rPr>
              <a:t>is a simple yet powerful web application that provides real-time weather updates for any city using the OpenWeatherMap API. Built with HTML, CSS (Tailwind CSS), and JavaScript, the app dynamically displays temperature, weather conditions, and location details with intuitive Font Awesome icons.</a:t>
            </a:r>
          </a:p>
          <a:p>
            <a:endParaRPr lang="en-IN" sz="2500" spc="-20" dirty="0">
              <a:solidFill>
                <a:srgbClr val="FFFFFF"/>
              </a:solidFill>
              <a:latin typeface="Microsoft Sans Serif"/>
              <a:cs typeface="Microsoft Sans Serif"/>
            </a:endParaRPr>
          </a:p>
        </p:txBody>
      </p:sp>
      <p:sp>
        <p:nvSpPr>
          <p:cNvPr id="24" name="TextBox 23">
            <a:extLst>
              <a:ext uri="{FF2B5EF4-FFF2-40B4-BE49-F238E27FC236}">
                <a16:creationId xmlns:a16="http://schemas.microsoft.com/office/drawing/2014/main" id="{2AE9F0E6-C72A-A02D-DEE2-1CD6802915BD}"/>
              </a:ext>
            </a:extLst>
          </p:cNvPr>
          <p:cNvSpPr txBox="1"/>
          <p:nvPr/>
        </p:nvSpPr>
        <p:spPr>
          <a:xfrm>
            <a:off x="1301750" y="4785628"/>
            <a:ext cx="7747254" cy="4324261"/>
          </a:xfrm>
          <a:prstGeom prst="rect">
            <a:avLst/>
          </a:prstGeom>
          <a:noFill/>
        </p:spPr>
        <p:txBody>
          <a:bodyPr wrap="square" rtlCol="0">
            <a:spAutoFit/>
          </a:bodyPr>
          <a:lstStyle/>
          <a:p>
            <a:r>
              <a:rPr lang="en-US" sz="2500" spc="-20" dirty="0">
                <a:solidFill>
                  <a:srgbClr val="FFFFFF"/>
                </a:solidFill>
                <a:latin typeface="Microsoft Sans Serif"/>
                <a:cs typeface="Microsoft Sans Serif"/>
              </a:rPr>
              <a:t>This</a:t>
            </a:r>
            <a:r>
              <a:rPr lang="en-US" dirty="0"/>
              <a:t> </a:t>
            </a:r>
            <a:r>
              <a:rPr lang="en-US" sz="2500" spc="-20" dirty="0">
                <a:solidFill>
                  <a:srgbClr val="FFFFFF"/>
                </a:solidFill>
                <a:latin typeface="Microsoft Sans Serif"/>
                <a:cs typeface="Microsoft Sans Serif"/>
              </a:rPr>
              <a:t>web app allows users to:</a:t>
            </a:r>
          </a:p>
          <a:p>
            <a:endParaRPr lang="en-US" sz="2500" spc="-20" dirty="0">
              <a:solidFill>
                <a:srgbClr val="FFFFFF"/>
              </a:solidFill>
              <a:latin typeface="Microsoft Sans Serif"/>
              <a:cs typeface="Microsoft Sans Serif"/>
            </a:endParaRPr>
          </a:p>
          <a:p>
            <a:pPr marL="342900" indent="-342900">
              <a:buFont typeface="Wingdings" panose="05000000000000000000" pitchFamily="2" charset="2"/>
              <a:buChar char="Ø"/>
            </a:pPr>
            <a:r>
              <a:rPr lang="en-US" sz="2500" spc="-20" dirty="0">
                <a:solidFill>
                  <a:srgbClr val="FFFFFF"/>
                </a:solidFill>
                <a:latin typeface="Microsoft Sans Serif"/>
                <a:cs typeface="Microsoft Sans Serif"/>
              </a:rPr>
              <a:t>Search Weather by City – Enter a city name to get real-time weather updates. </a:t>
            </a:r>
          </a:p>
          <a:p>
            <a:pPr marL="342900" indent="-342900">
              <a:buFont typeface="Wingdings" panose="05000000000000000000" pitchFamily="2" charset="2"/>
              <a:buChar char="Ø"/>
            </a:pPr>
            <a:endParaRPr lang="en-US" sz="2500" spc="-20" dirty="0">
              <a:solidFill>
                <a:srgbClr val="FFFFFF"/>
              </a:solidFill>
              <a:latin typeface="Microsoft Sans Serif"/>
              <a:cs typeface="Microsoft Sans Serif"/>
            </a:endParaRPr>
          </a:p>
          <a:p>
            <a:pPr marL="342900" indent="-342900">
              <a:buFont typeface="Wingdings" panose="05000000000000000000" pitchFamily="2" charset="2"/>
              <a:buChar char="Ø"/>
            </a:pPr>
            <a:r>
              <a:rPr lang="en-US" sz="2500" spc="-20" dirty="0">
                <a:solidFill>
                  <a:srgbClr val="FFFFFF"/>
                </a:solidFill>
                <a:latin typeface="Microsoft Sans Serif"/>
                <a:cs typeface="Microsoft Sans Serif"/>
              </a:rPr>
              <a:t>Display Weather Details – Shows temperature, weather conditions, and location. </a:t>
            </a:r>
          </a:p>
          <a:p>
            <a:pPr marL="342900" indent="-342900">
              <a:buFont typeface="Wingdings" panose="05000000000000000000" pitchFamily="2" charset="2"/>
              <a:buChar char="Ø"/>
            </a:pPr>
            <a:endParaRPr lang="en-US" sz="2500" spc="-20" dirty="0">
              <a:solidFill>
                <a:srgbClr val="FFFFFF"/>
              </a:solidFill>
              <a:latin typeface="Microsoft Sans Serif"/>
              <a:cs typeface="Microsoft Sans Serif"/>
            </a:endParaRPr>
          </a:p>
          <a:p>
            <a:pPr marL="342900" indent="-342900">
              <a:buFont typeface="Wingdings" panose="05000000000000000000" pitchFamily="2" charset="2"/>
              <a:buChar char="Ø"/>
            </a:pPr>
            <a:r>
              <a:rPr lang="en-US" sz="2500" spc="-20" dirty="0">
                <a:solidFill>
                  <a:srgbClr val="FFFFFF"/>
                </a:solidFill>
                <a:latin typeface="Microsoft Sans Serif"/>
                <a:cs typeface="Microsoft Sans Serif"/>
              </a:rPr>
              <a:t>Use Dynamic Icons – Weather conditions are visually represented with Font Awesome icons.</a:t>
            </a:r>
          </a:p>
          <a:p>
            <a:pPr marL="342900" indent="-342900">
              <a:buFont typeface="Wingdings" panose="05000000000000000000" pitchFamily="2" charset="2"/>
              <a:buChar char="Ø"/>
            </a:pPr>
            <a:endParaRPr lang="en-US" sz="2500" spc="-20" dirty="0">
              <a:solidFill>
                <a:srgbClr val="FFFFFF"/>
              </a:solidFill>
              <a:latin typeface="Microsoft Sans Serif"/>
              <a:cs typeface="Microsoft Sans Serif"/>
            </a:endParaRPr>
          </a:p>
        </p:txBody>
      </p:sp>
      <p:sp>
        <p:nvSpPr>
          <p:cNvPr id="9" name="Rectangle 1">
            <a:extLst>
              <a:ext uri="{FF2B5EF4-FFF2-40B4-BE49-F238E27FC236}">
                <a16:creationId xmlns:a16="http://schemas.microsoft.com/office/drawing/2014/main" id="{FBE9CCE1-0605-EE14-16E0-3CCBA62C9EF0}"/>
              </a:ext>
            </a:extLst>
          </p:cNvPr>
          <p:cNvSpPr>
            <a:spLocks noChangeArrowheads="1"/>
          </p:cNvSpPr>
          <p:nvPr/>
        </p:nvSpPr>
        <p:spPr bwMode="auto">
          <a:xfrm>
            <a:off x="0" y="0"/>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Search Weather by City</a:t>
            </a:r>
            <a:r>
              <a:rPr kumimoji="0" lang="en-US" altLang="en-US" sz="1800" b="0" i="0" u="none" strike="noStrike" cap="none" normalizeH="0" baseline="0" dirty="0">
                <a:ln>
                  <a:noFill/>
                </a:ln>
                <a:solidFill>
                  <a:schemeClr val="tx1"/>
                </a:solidFill>
                <a:effectLst/>
                <a:latin typeface="Arial" panose="020B0604020202020204" pitchFamily="34" charset="0"/>
              </a:rPr>
              <a:t> – Enter a city name to get real-time weather updates.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564AF-7EBC-B0F0-BF8E-244453EE64E8}"/>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3EC7299E-9854-4D38-CE05-3F65ADC34CB9}"/>
              </a:ext>
            </a:extLst>
          </p:cNvPr>
          <p:cNvGrpSpPr/>
          <p:nvPr/>
        </p:nvGrpSpPr>
        <p:grpSpPr>
          <a:xfrm>
            <a:off x="752952" y="332473"/>
            <a:ext cx="16781145" cy="9620250"/>
            <a:chOff x="752952" y="332473"/>
            <a:chExt cx="16781145" cy="9620250"/>
          </a:xfrm>
        </p:grpSpPr>
        <p:sp>
          <p:nvSpPr>
            <p:cNvPr id="3" name="object 3">
              <a:extLst>
                <a:ext uri="{FF2B5EF4-FFF2-40B4-BE49-F238E27FC236}">
                  <a16:creationId xmlns:a16="http://schemas.microsoft.com/office/drawing/2014/main" id="{BD99DB21-1FF2-AD6B-4AA3-BD47A737EDEC}"/>
                </a:ext>
              </a:extLst>
            </p:cNvPr>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52CBBA47-8720-283A-3B8E-F2DF15297190}"/>
                </a:ext>
              </a:extLst>
            </p:cNvPr>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3A8C94B6-E795-9E2E-4000-062BCEB03A61}"/>
                </a:ext>
              </a:extLst>
            </p:cNvPr>
            <p:cNvSpPr/>
            <p:nvPr/>
          </p:nvSpPr>
          <p:spPr>
            <a:xfrm>
              <a:off x="16999946" y="567404"/>
              <a:ext cx="226060" cy="225425"/>
            </a:xfrm>
            <a:custGeom>
              <a:avLst/>
              <a:gdLst/>
              <a:ahLst/>
              <a:cxnLst/>
              <a:rect l="l" t="t" r="r" b="b"/>
              <a:pathLst>
                <a:path w="226059" h="225425">
                  <a:moveTo>
                    <a:pt x="634" y="0"/>
                  </a:moveTo>
                  <a:lnTo>
                    <a:pt x="225875"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FD7630FF-AD64-2F62-FD97-D1CA49FC4EB4}"/>
                </a:ext>
              </a:extLst>
            </p:cNvPr>
            <p:cNvSpPr/>
            <p:nvPr/>
          </p:nvSpPr>
          <p:spPr>
            <a:xfrm>
              <a:off x="15929216" y="678979"/>
              <a:ext cx="320040" cy="20320"/>
            </a:xfrm>
            <a:custGeom>
              <a:avLst/>
              <a:gdLst/>
              <a:ahLst/>
              <a:cxnLst/>
              <a:rect l="l" t="t" r="r" b="b"/>
              <a:pathLst>
                <a:path w="320040" h="20320">
                  <a:moveTo>
                    <a:pt x="319786" y="1435"/>
                  </a:moveTo>
                  <a:lnTo>
                    <a:pt x="0" y="0"/>
                  </a:lnTo>
                  <a:lnTo>
                    <a:pt x="0" y="18707"/>
                  </a:lnTo>
                  <a:lnTo>
                    <a:pt x="319659" y="20154"/>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28A399AD-6482-1053-C17F-2699691F52AF}"/>
                </a:ext>
              </a:extLst>
            </p:cNvPr>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1C1EA773-8E0F-FA2F-1E6A-2BE147FD4D93}"/>
              </a:ext>
            </a:extLst>
          </p:cNvPr>
          <p:cNvSpPr txBox="1">
            <a:spLocks noGrp="1"/>
          </p:cNvSpPr>
          <p:nvPr>
            <p:ph type="title"/>
          </p:nvPr>
        </p:nvSpPr>
        <p:spPr>
          <a:xfrm>
            <a:off x="1319134" y="310947"/>
            <a:ext cx="11130349" cy="754053"/>
          </a:xfrm>
          <a:prstGeom prst="rect">
            <a:avLst/>
          </a:prstGeom>
        </p:spPr>
        <p:txBody>
          <a:bodyPr vert="horz" wrap="square" lIns="0" tIns="15240" rIns="0" bIns="0" rtlCol="0">
            <a:spAutoFit/>
          </a:bodyPr>
          <a:lstStyle/>
          <a:p>
            <a:pPr marL="12700" marR="5080" algn="l">
              <a:spcBef>
                <a:spcPts val="100"/>
              </a:spcBef>
              <a:tabLst>
                <a:tab pos="6182360" algn="l"/>
              </a:tabLst>
            </a:pPr>
            <a:r>
              <a:rPr lang="en-US" sz="4800" spc="200" dirty="0"/>
              <a:t>Output / Results of the Project</a:t>
            </a:r>
            <a:endParaRPr lang="en-IN" sz="4800" spc="200" dirty="0"/>
          </a:p>
        </p:txBody>
      </p:sp>
      <p:grpSp>
        <p:nvGrpSpPr>
          <p:cNvPr id="11" name="object 11">
            <a:extLst>
              <a:ext uri="{FF2B5EF4-FFF2-40B4-BE49-F238E27FC236}">
                <a16:creationId xmlns:a16="http://schemas.microsoft.com/office/drawing/2014/main" id="{0303EE9A-28F1-71D6-BEDF-FDADC687E043}"/>
              </a:ext>
            </a:extLst>
          </p:cNvPr>
          <p:cNvGrpSpPr/>
          <p:nvPr/>
        </p:nvGrpSpPr>
        <p:grpSpPr>
          <a:xfrm>
            <a:off x="8980566" y="1185926"/>
            <a:ext cx="9038102" cy="8633037"/>
            <a:chOff x="8980566" y="1185926"/>
            <a:chExt cx="9038102" cy="8633037"/>
          </a:xfrm>
        </p:grpSpPr>
        <p:pic>
          <p:nvPicPr>
            <p:cNvPr id="12" name="object 12">
              <a:extLst>
                <a:ext uri="{FF2B5EF4-FFF2-40B4-BE49-F238E27FC236}">
                  <a16:creationId xmlns:a16="http://schemas.microsoft.com/office/drawing/2014/main" id="{F4A459CC-479C-08EA-CB5C-2EA271F390E3}"/>
                </a:ext>
              </a:extLst>
            </p:cNvPr>
            <p:cNvPicPr/>
            <p:nvPr/>
          </p:nvPicPr>
          <p:blipFill>
            <a:blip r:embed="rId2" cstate="print"/>
            <a:stretch>
              <a:fillRect/>
            </a:stretch>
          </p:blipFill>
          <p:spPr>
            <a:xfrm>
              <a:off x="10177919" y="1189313"/>
              <a:ext cx="7238999" cy="8629650"/>
            </a:xfrm>
            <a:prstGeom prst="rect">
              <a:avLst/>
            </a:prstGeom>
          </p:spPr>
        </p:pic>
        <p:sp>
          <p:nvSpPr>
            <p:cNvPr id="13" name="object 13">
              <a:extLst>
                <a:ext uri="{FF2B5EF4-FFF2-40B4-BE49-F238E27FC236}">
                  <a16:creationId xmlns:a16="http://schemas.microsoft.com/office/drawing/2014/main" id="{396966A5-5765-86B0-BF16-2093F82B6555}"/>
                </a:ext>
              </a:extLst>
            </p:cNvPr>
            <p:cNvSpPr/>
            <p:nvPr/>
          </p:nvSpPr>
          <p:spPr>
            <a:xfrm>
              <a:off x="14477872" y="7160679"/>
              <a:ext cx="3540760" cy="2298700"/>
            </a:xfrm>
            <a:custGeom>
              <a:avLst/>
              <a:gdLst/>
              <a:ahLst/>
              <a:cxnLst/>
              <a:rect l="l" t="t" r="r" b="b"/>
              <a:pathLst>
                <a:path w="3540759" h="2298700">
                  <a:moveTo>
                    <a:pt x="3540252" y="0"/>
                  </a:moveTo>
                  <a:lnTo>
                    <a:pt x="0" y="0"/>
                  </a:lnTo>
                  <a:lnTo>
                    <a:pt x="0" y="2298105"/>
                  </a:lnTo>
                  <a:lnTo>
                    <a:pt x="1770507" y="2298105"/>
                  </a:lnTo>
                  <a:lnTo>
                    <a:pt x="3540252" y="2298105"/>
                  </a:lnTo>
                  <a:lnTo>
                    <a:pt x="3540252" y="0"/>
                  </a:lnTo>
                  <a:close/>
                </a:path>
              </a:pathLst>
            </a:custGeom>
            <a:solidFill>
              <a:srgbClr val="2F3B42"/>
            </a:solidFill>
          </p:spPr>
          <p:txBody>
            <a:bodyPr wrap="square" lIns="0" tIns="0" rIns="0" bIns="0" rtlCol="0"/>
            <a:lstStyle/>
            <a:p>
              <a:endParaRPr dirty="0"/>
            </a:p>
          </p:txBody>
        </p:sp>
        <p:sp>
          <p:nvSpPr>
            <p:cNvPr id="14" name="object 14">
              <a:extLst>
                <a:ext uri="{FF2B5EF4-FFF2-40B4-BE49-F238E27FC236}">
                  <a16:creationId xmlns:a16="http://schemas.microsoft.com/office/drawing/2014/main" id="{A6B627CD-2155-D528-CA9D-8AC97390DC89}"/>
                </a:ext>
              </a:extLst>
            </p:cNvPr>
            <p:cNvSpPr/>
            <p:nvPr/>
          </p:nvSpPr>
          <p:spPr>
            <a:xfrm>
              <a:off x="14477908" y="7159951"/>
              <a:ext cx="3540760" cy="2299335"/>
            </a:xfrm>
            <a:custGeom>
              <a:avLst/>
              <a:gdLst/>
              <a:ahLst/>
              <a:cxnLst/>
              <a:rect l="l" t="t" r="r" b="b"/>
              <a:pathLst>
                <a:path w="3540759" h="2299334">
                  <a:moveTo>
                    <a:pt x="1770415" y="2298832"/>
                  </a:moveTo>
                  <a:lnTo>
                    <a:pt x="0" y="2298832"/>
                  </a:lnTo>
                  <a:lnTo>
                    <a:pt x="0" y="723"/>
                  </a:lnTo>
                  <a:lnTo>
                    <a:pt x="3540195" y="723"/>
                  </a:lnTo>
                  <a:lnTo>
                    <a:pt x="3540195" y="2298832"/>
                  </a:lnTo>
                  <a:lnTo>
                    <a:pt x="1770415" y="2298832"/>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675" y="341977"/>
                  </a:moveTo>
                  <a:lnTo>
                    <a:pt x="2245658" y="343425"/>
                  </a:lnTo>
                </a:path>
                <a:path w="3540759" h="2299334">
                  <a:moveTo>
                    <a:pt x="2627174" y="455741"/>
                  </a:moveTo>
                  <a:lnTo>
                    <a:pt x="2513507" y="455741"/>
                  </a:lnTo>
                  <a:lnTo>
                    <a:pt x="2513507" y="228226"/>
                  </a:lnTo>
                  <a:lnTo>
                    <a:pt x="2740968" y="228226"/>
                  </a:lnTo>
                  <a:lnTo>
                    <a:pt x="2740968" y="455741"/>
                  </a:lnTo>
                  <a:lnTo>
                    <a:pt x="2627174" y="455741"/>
                  </a:lnTo>
                  <a:close/>
                </a:path>
              </a:pathLst>
            </a:custGeom>
            <a:ln w="18719">
              <a:solidFill>
                <a:srgbClr val="FFFFFF"/>
              </a:solidFill>
            </a:ln>
          </p:spPr>
          <p:txBody>
            <a:bodyPr wrap="square" lIns="0" tIns="0" rIns="0" bIns="0" rtlCol="0"/>
            <a:lstStyle/>
            <a:p>
              <a:endParaRPr dirty="0"/>
            </a:p>
          </p:txBody>
        </p:sp>
        <p:pic>
          <p:nvPicPr>
            <p:cNvPr id="15" name="object 15">
              <a:extLst>
                <a:ext uri="{FF2B5EF4-FFF2-40B4-BE49-F238E27FC236}">
                  <a16:creationId xmlns:a16="http://schemas.microsoft.com/office/drawing/2014/main" id="{F470FB55-09A7-35A9-6991-504BF2DF08BC}"/>
                </a:ext>
              </a:extLst>
            </p:cNvPr>
            <p:cNvPicPr/>
            <p:nvPr/>
          </p:nvPicPr>
          <p:blipFill>
            <a:blip r:embed="rId3" cstate="print"/>
            <a:stretch>
              <a:fillRect/>
            </a:stretch>
          </p:blipFill>
          <p:spPr>
            <a:xfrm>
              <a:off x="15081503" y="8183880"/>
              <a:ext cx="487680" cy="947927"/>
            </a:xfrm>
            <a:prstGeom prst="rect">
              <a:avLst/>
            </a:prstGeom>
          </p:spPr>
        </p:pic>
        <p:pic>
          <p:nvPicPr>
            <p:cNvPr id="16" name="object 16">
              <a:extLst>
                <a:ext uri="{FF2B5EF4-FFF2-40B4-BE49-F238E27FC236}">
                  <a16:creationId xmlns:a16="http://schemas.microsoft.com/office/drawing/2014/main" id="{93DF8FBC-8751-8C82-33BA-1856744ABA90}"/>
                </a:ext>
              </a:extLst>
            </p:cNvPr>
            <p:cNvPicPr/>
            <p:nvPr/>
          </p:nvPicPr>
          <p:blipFill>
            <a:blip r:embed="rId4" cstate="print"/>
            <a:stretch>
              <a:fillRect/>
            </a:stretch>
          </p:blipFill>
          <p:spPr>
            <a:xfrm>
              <a:off x="16099535" y="8183880"/>
              <a:ext cx="460248" cy="947927"/>
            </a:xfrm>
            <a:prstGeom prst="rect">
              <a:avLst/>
            </a:prstGeom>
          </p:spPr>
        </p:pic>
        <p:pic>
          <p:nvPicPr>
            <p:cNvPr id="17" name="object 17">
              <a:extLst>
                <a:ext uri="{FF2B5EF4-FFF2-40B4-BE49-F238E27FC236}">
                  <a16:creationId xmlns:a16="http://schemas.microsoft.com/office/drawing/2014/main" id="{243ADA82-C690-5D8A-FDFD-A47984E45154}"/>
                </a:ext>
              </a:extLst>
            </p:cNvPr>
            <p:cNvPicPr/>
            <p:nvPr/>
          </p:nvPicPr>
          <p:blipFill>
            <a:blip r:embed="rId5" cstate="print"/>
            <a:stretch>
              <a:fillRect/>
            </a:stretch>
          </p:blipFill>
          <p:spPr>
            <a:xfrm>
              <a:off x="16846295" y="8183880"/>
              <a:ext cx="649223" cy="947927"/>
            </a:xfrm>
            <a:prstGeom prst="rect">
              <a:avLst/>
            </a:prstGeom>
          </p:spPr>
        </p:pic>
        <p:pic>
          <p:nvPicPr>
            <p:cNvPr id="18" name="object 18">
              <a:extLst>
                <a:ext uri="{FF2B5EF4-FFF2-40B4-BE49-F238E27FC236}">
                  <a16:creationId xmlns:a16="http://schemas.microsoft.com/office/drawing/2014/main" id="{8D32F4E4-6D7E-8DB2-5AC6-C6B498F215E9}"/>
                </a:ext>
              </a:extLst>
            </p:cNvPr>
            <p:cNvPicPr/>
            <p:nvPr/>
          </p:nvPicPr>
          <p:blipFill>
            <a:blip r:embed="rId6" cstate="print"/>
            <a:stretch>
              <a:fillRect/>
            </a:stretch>
          </p:blipFill>
          <p:spPr>
            <a:xfrm>
              <a:off x="14468983" y="7153774"/>
              <a:ext cx="3543300" cy="2311661"/>
            </a:xfrm>
            <a:prstGeom prst="rect">
              <a:avLst/>
            </a:prstGeom>
          </p:spPr>
        </p:pic>
        <p:pic>
          <p:nvPicPr>
            <p:cNvPr id="19" name="object 19">
              <a:extLst>
                <a:ext uri="{FF2B5EF4-FFF2-40B4-BE49-F238E27FC236}">
                  <a16:creationId xmlns:a16="http://schemas.microsoft.com/office/drawing/2014/main" id="{A0D3EF02-182F-3BD9-4773-93B57EA40C01}"/>
                </a:ext>
              </a:extLst>
            </p:cNvPr>
            <p:cNvPicPr/>
            <p:nvPr/>
          </p:nvPicPr>
          <p:blipFill>
            <a:blip r:embed="rId7" cstate="print"/>
            <a:stretch>
              <a:fillRect/>
            </a:stretch>
          </p:blipFill>
          <p:spPr>
            <a:xfrm>
              <a:off x="8980566" y="1185926"/>
              <a:ext cx="984503" cy="1374648"/>
            </a:xfrm>
            <a:prstGeom prst="rect">
              <a:avLst/>
            </a:prstGeom>
          </p:spPr>
        </p:pic>
      </p:grpSp>
      <p:sp>
        <p:nvSpPr>
          <p:cNvPr id="20" name="TextBox 19">
            <a:extLst>
              <a:ext uri="{FF2B5EF4-FFF2-40B4-BE49-F238E27FC236}">
                <a16:creationId xmlns:a16="http://schemas.microsoft.com/office/drawing/2014/main" id="{9DE8A5D6-46B6-4AB4-2464-9E78CCE3178A}"/>
              </a:ext>
            </a:extLst>
          </p:cNvPr>
          <p:cNvSpPr txBox="1"/>
          <p:nvPr/>
        </p:nvSpPr>
        <p:spPr>
          <a:xfrm>
            <a:off x="1070750" y="1374199"/>
            <a:ext cx="7831216" cy="8279190"/>
          </a:xfrm>
          <a:prstGeom prst="rect">
            <a:avLst/>
          </a:prstGeom>
          <a:noFill/>
        </p:spPr>
        <p:txBody>
          <a:bodyPr wrap="square" rtlCol="0">
            <a:spAutoFit/>
          </a:bodyPr>
          <a:lstStyle/>
          <a:p>
            <a:pPr marL="342900" indent="-342900">
              <a:buFont typeface="Wingdings" panose="05000000000000000000" pitchFamily="2" charset="2"/>
              <a:buChar char="ü"/>
            </a:pPr>
            <a:r>
              <a:rPr lang="en-US" sz="2800" b="1" spc="-20" dirty="0">
                <a:solidFill>
                  <a:srgbClr val="FFFFFF"/>
                </a:solidFill>
                <a:latin typeface="Microsoft Sans Serif"/>
                <a:cs typeface="Microsoft Sans Serif"/>
              </a:rPr>
              <a:t>Seamless Music Streaming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Users can play both local and online music without interruptions.</a:t>
            </a:r>
            <a:br>
              <a:rPr lang="en-US" sz="2800" spc="-20" dirty="0">
                <a:solidFill>
                  <a:srgbClr val="FFFFFF"/>
                </a:solidFill>
                <a:latin typeface="Microsoft Sans Serif"/>
                <a:cs typeface="Microsoft Sans Serif"/>
              </a:rPr>
            </a:br>
            <a:endParaRPr lang="en-IN" sz="2800" spc="-20" dirty="0">
              <a:solidFill>
                <a:srgbClr val="FFFFFF"/>
              </a:solidFill>
              <a:latin typeface="Microsoft Sans Serif"/>
              <a:cs typeface="Microsoft Sans Serif"/>
            </a:endParaRPr>
          </a:p>
          <a:p>
            <a:pPr marL="342900" indent="-342900">
              <a:buFont typeface="Wingdings" panose="05000000000000000000" pitchFamily="2" charset="2"/>
              <a:buChar char="ü"/>
            </a:pPr>
            <a:r>
              <a:rPr lang="en-IN" sz="2800" b="1" spc="-20" dirty="0">
                <a:solidFill>
                  <a:srgbClr val="FFFFFF"/>
                </a:solidFill>
                <a:latin typeface="Microsoft Sans Serif"/>
                <a:cs typeface="Microsoft Sans Serif"/>
              </a:rPr>
              <a:t>User-Friendly Interface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A clean and responsive UI enhances accessibility across all devices.</a:t>
            </a:r>
          </a:p>
          <a:p>
            <a:pPr marL="342900" indent="-342900">
              <a:buFont typeface="Wingdings" panose="05000000000000000000" pitchFamily="2" charset="2"/>
              <a:buChar char="ü"/>
            </a:pPr>
            <a:endParaRPr lang="en-IN" sz="2800" spc="-20" dirty="0">
              <a:solidFill>
                <a:srgbClr val="FFFFFF"/>
              </a:solidFill>
              <a:latin typeface="Microsoft Sans Serif"/>
              <a:cs typeface="Microsoft Sans Serif"/>
            </a:endParaRPr>
          </a:p>
          <a:p>
            <a:pPr marL="342900" indent="-342900">
              <a:buFont typeface="Wingdings" panose="05000000000000000000" pitchFamily="2" charset="2"/>
              <a:buChar char="ü"/>
            </a:pPr>
            <a:r>
              <a:rPr lang="en-IN" sz="2800" b="1" spc="-20" dirty="0">
                <a:solidFill>
                  <a:srgbClr val="FFFFFF"/>
                </a:solidFill>
                <a:latin typeface="Microsoft Sans Serif"/>
                <a:cs typeface="Microsoft Sans Serif"/>
              </a:rPr>
              <a:t>Efficient Search &amp; Playback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Integrated search functionality enables quick discovery of songs.</a:t>
            </a:r>
          </a:p>
          <a:p>
            <a:pPr marL="342900" indent="-342900">
              <a:buFont typeface="Wingdings" panose="05000000000000000000" pitchFamily="2" charset="2"/>
              <a:buChar char="ü"/>
            </a:pPr>
            <a:endParaRPr lang="en-IN" sz="2800" spc="-20" dirty="0">
              <a:solidFill>
                <a:srgbClr val="FFFFFF"/>
              </a:solidFill>
              <a:latin typeface="Microsoft Sans Serif"/>
              <a:cs typeface="Microsoft Sans Serif"/>
            </a:endParaRPr>
          </a:p>
          <a:p>
            <a:pPr marL="342900" indent="-342900">
              <a:buFont typeface="Wingdings" panose="05000000000000000000" pitchFamily="2" charset="2"/>
              <a:buChar char="ü"/>
            </a:pPr>
            <a:r>
              <a:rPr lang="en-IN" sz="2800" b="1" spc="-20" dirty="0">
                <a:solidFill>
                  <a:srgbClr val="FFFFFF"/>
                </a:solidFill>
                <a:latin typeface="Microsoft Sans Serif"/>
                <a:cs typeface="Microsoft Sans Serif"/>
              </a:rPr>
              <a:t>Smooth Audio Controls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Custom seek bar and volume control provide better playback management.</a:t>
            </a:r>
          </a:p>
          <a:p>
            <a:pPr marL="342900" indent="-342900">
              <a:buFont typeface="Wingdings" panose="05000000000000000000" pitchFamily="2" charset="2"/>
              <a:buChar char="ü"/>
            </a:pPr>
            <a:endParaRPr lang="en-IN" sz="2800" spc="-20" dirty="0">
              <a:solidFill>
                <a:srgbClr val="FFFFFF"/>
              </a:solidFill>
              <a:latin typeface="Microsoft Sans Serif"/>
              <a:cs typeface="Microsoft Sans Serif"/>
            </a:endParaRPr>
          </a:p>
          <a:p>
            <a:pPr marL="342900" indent="-342900">
              <a:buFont typeface="Wingdings" panose="05000000000000000000" pitchFamily="2" charset="2"/>
              <a:buChar char="ü"/>
            </a:pPr>
            <a:r>
              <a:rPr lang="en-IN" sz="2800" b="1" spc="-20" dirty="0">
                <a:solidFill>
                  <a:srgbClr val="FFFFFF"/>
                </a:solidFill>
                <a:latin typeface="Microsoft Sans Serif"/>
                <a:cs typeface="Microsoft Sans Serif"/>
              </a:rPr>
              <a:t>Optimized Performance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API calls and lazy loading improve loading speed and reduce latency.</a:t>
            </a:r>
            <a:endParaRPr lang="en-IN" sz="2800" spc="-20" dirty="0">
              <a:solidFill>
                <a:srgbClr val="FFFFFF"/>
              </a:solidFill>
              <a:latin typeface="Microsoft Sans Serif"/>
              <a:cs typeface="Microsoft Sans Serif"/>
            </a:endParaRPr>
          </a:p>
        </p:txBody>
      </p:sp>
    </p:spTree>
    <p:extLst>
      <p:ext uri="{BB962C8B-B14F-4D97-AF65-F5344CB8AC3E}">
        <p14:creationId xmlns:p14="http://schemas.microsoft.com/office/powerpoint/2010/main" val="1506363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B2E79-B702-5271-D2BB-12FA5598A923}"/>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F3567F97-EBB2-18EE-A4DA-3AE6A916599B}"/>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05247AAF-3123-78D9-5D35-65BF21095C90}"/>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B22E966D-D4C5-65CD-9084-F610A29DEF7D}"/>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BEA43DD7-E10F-C7C2-591A-DD5BCA220282}"/>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AAA306AC-5FCF-D5B1-F143-1ADD83BA4756}"/>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B7DC6B49-9814-77B1-D62E-BF7DA6839A97}"/>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741D96A8-8DDE-039A-9500-1780FB3F2D0C}"/>
              </a:ext>
            </a:extLst>
          </p:cNvPr>
          <p:cNvSpPr txBox="1">
            <a:spLocks noGrp="1"/>
          </p:cNvSpPr>
          <p:nvPr>
            <p:ph type="title"/>
          </p:nvPr>
        </p:nvSpPr>
        <p:spPr>
          <a:xfrm>
            <a:off x="1886241" y="1045627"/>
            <a:ext cx="6944069" cy="751488"/>
          </a:xfrm>
          <a:prstGeom prst="rect">
            <a:avLst/>
          </a:prstGeom>
        </p:spPr>
        <p:txBody>
          <a:bodyPr vert="horz" wrap="square" lIns="0" tIns="12700" rIns="0" bIns="0" rtlCol="0">
            <a:spAutoFit/>
          </a:bodyPr>
          <a:lstStyle/>
          <a:p>
            <a:pPr marL="12700" marR="5080" algn="l">
              <a:lnSpc>
                <a:spcPct val="100000"/>
              </a:lnSpc>
              <a:spcBef>
                <a:spcPts val="100"/>
              </a:spcBef>
              <a:tabLst>
                <a:tab pos="6182360" algn="l"/>
              </a:tabLst>
            </a:pPr>
            <a:r>
              <a:rPr lang="en-US" sz="4800" spc="200" dirty="0"/>
              <a:t>Screenshots</a:t>
            </a:r>
            <a:endParaRPr sz="4800" spc="200" dirty="0"/>
          </a:p>
        </p:txBody>
      </p:sp>
      <p:pic>
        <p:nvPicPr>
          <p:cNvPr id="11" name="Picture 10">
            <a:extLst>
              <a:ext uri="{FF2B5EF4-FFF2-40B4-BE49-F238E27FC236}">
                <a16:creationId xmlns:a16="http://schemas.microsoft.com/office/drawing/2014/main" id="{A365C294-7972-B0DA-6BC0-F01D235E0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991" y="2070885"/>
            <a:ext cx="14632344" cy="6963302"/>
          </a:xfrm>
          <a:prstGeom prst="rect">
            <a:avLst/>
          </a:prstGeom>
        </p:spPr>
      </p:pic>
      <p:grpSp>
        <p:nvGrpSpPr>
          <p:cNvPr id="17" name="object 17">
            <a:extLst>
              <a:ext uri="{FF2B5EF4-FFF2-40B4-BE49-F238E27FC236}">
                <a16:creationId xmlns:a16="http://schemas.microsoft.com/office/drawing/2014/main" id="{0D33D0E5-C39F-D947-92F0-19BD1FB36552}"/>
              </a:ext>
            </a:extLst>
          </p:cNvPr>
          <p:cNvGrpSpPr/>
          <p:nvPr/>
        </p:nvGrpSpPr>
        <p:grpSpPr>
          <a:xfrm>
            <a:off x="14292757" y="7528574"/>
            <a:ext cx="3549804" cy="2311659"/>
            <a:chOff x="14054454" y="7655414"/>
            <a:chExt cx="3549804" cy="2311659"/>
          </a:xfrm>
        </p:grpSpPr>
        <p:sp>
          <p:nvSpPr>
            <p:cNvPr id="19" name="object 19">
              <a:extLst>
                <a:ext uri="{FF2B5EF4-FFF2-40B4-BE49-F238E27FC236}">
                  <a16:creationId xmlns:a16="http://schemas.microsoft.com/office/drawing/2014/main" id="{4E5B13E3-E666-9320-9611-9B2F7DD71FB0}"/>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9744BFCA-F794-6BFA-810F-F95945723912}"/>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36BD6D84-59DB-1A3D-AF31-F2B514E342D7}"/>
                </a:ext>
              </a:extLst>
            </p:cNvPr>
            <p:cNvPicPr/>
            <p:nvPr/>
          </p:nvPicPr>
          <p:blipFill>
            <a:blip r:embed="rId3"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D8E0C5A0-30AD-9946-F380-E272D9F75900}"/>
                </a:ext>
              </a:extLst>
            </p:cNvPr>
            <p:cNvPicPr/>
            <p:nvPr/>
          </p:nvPicPr>
          <p:blipFill>
            <a:blip r:embed="rId4"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1BC54B3C-0218-C885-E17C-548FF0E8CCEF}"/>
                </a:ext>
              </a:extLst>
            </p:cNvPr>
            <p:cNvPicPr/>
            <p:nvPr/>
          </p:nvPicPr>
          <p:blipFill>
            <a:blip r:embed="rId5"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370CF026-5C2B-B140-DF6A-D9C0A61EF8F1}"/>
                </a:ext>
              </a:extLst>
            </p:cNvPr>
            <p:cNvPicPr/>
            <p:nvPr/>
          </p:nvPicPr>
          <p:blipFill>
            <a:blip r:embed="rId6" cstate="print"/>
            <a:stretch>
              <a:fillRect/>
            </a:stretch>
          </p:blipFill>
          <p:spPr>
            <a:xfrm>
              <a:off x="14054454" y="7655414"/>
              <a:ext cx="3543300" cy="2311659"/>
            </a:xfrm>
            <a:prstGeom prst="rect">
              <a:avLst/>
            </a:prstGeom>
          </p:spPr>
        </p:pic>
      </p:grpSp>
    </p:spTree>
    <p:extLst>
      <p:ext uri="{BB962C8B-B14F-4D97-AF65-F5344CB8AC3E}">
        <p14:creationId xmlns:p14="http://schemas.microsoft.com/office/powerpoint/2010/main" val="1215149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6A3C0-1724-8CE3-C4C7-CAFC403BABB0}"/>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534C96CA-F88A-32D8-B130-6268015AD410}"/>
              </a:ext>
            </a:extLst>
          </p:cNvPr>
          <p:cNvGrpSpPr/>
          <p:nvPr/>
        </p:nvGrpSpPr>
        <p:grpSpPr>
          <a:xfrm>
            <a:off x="1431361" y="1074236"/>
            <a:ext cx="16416615" cy="8136901"/>
            <a:chOff x="1431361" y="1074236"/>
            <a:chExt cx="16416615" cy="8136901"/>
          </a:xfrm>
        </p:grpSpPr>
        <p:sp>
          <p:nvSpPr>
            <p:cNvPr id="3" name="object 3">
              <a:extLst>
                <a:ext uri="{FF2B5EF4-FFF2-40B4-BE49-F238E27FC236}">
                  <a16:creationId xmlns:a16="http://schemas.microsoft.com/office/drawing/2014/main" id="{13A13DC9-612C-D5A6-1A93-A18F69408410}"/>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F1454E36-C762-452E-F3C4-C05D541D0C66}"/>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B5241476-7344-15D3-938B-EBEF547877A3}"/>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4ECF333A-2E88-ECC6-62F4-57B55D7DDB4C}"/>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ED7BA804-180D-59AE-C8BE-D0AF1BE1DBCE}"/>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sp>
          <p:nvSpPr>
            <p:cNvPr id="8" name="object 8">
              <a:extLst>
                <a:ext uri="{FF2B5EF4-FFF2-40B4-BE49-F238E27FC236}">
                  <a16:creationId xmlns:a16="http://schemas.microsoft.com/office/drawing/2014/main" id="{B27E2F12-0413-DEE0-B549-0DBFFF1F07CE}"/>
                </a:ext>
              </a:extLst>
            </p:cNvPr>
            <p:cNvSpPr/>
            <p:nvPr/>
          </p:nvSpPr>
          <p:spPr>
            <a:xfrm>
              <a:off x="14307312" y="6100711"/>
              <a:ext cx="3540125" cy="2298700"/>
            </a:xfrm>
            <a:custGeom>
              <a:avLst/>
              <a:gdLst/>
              <a:ahLst/>
              <a:cxnLst/>
              <a:rect l="l" t="t" r="r" b="b"/>
              <a:pathLst>
                <a:path w="3540125" h="2298700">
                  <a:moveTo>
                    <a:pt x="3540125" y="0"/>
                  </a:moveTo>
                  <a:lnTo>
                    <a:pt x="0" y="0"/>
                  </a:lnTo>
                  <a:lnTo>
                    <a:pt x="0" y="2298103"/>
                  </a:lnTo>
                  <a:lnTo>
                    <a:pt x="1770380" y="2298103"/>
                  </a:lnTo>
                  <a:lnTo>
                    <a:pt x="3540125" y="2298103"/>
                  </a:lnTo>
                  <a:lnTo>
                    <a:pt x="3540125" y="0"/>
                  </a:lnTo>
                  <a:close/>
                </a:path>
              </a:pathLst>
            </a:custGeom>
            <a:solidFill>
              <a:srgbClr val="2F3B42"/>
            </a:solidFill>
          </p:spPr>
          <p:txBody>
            <a:bodyPr wrap="square" lIns="0" tIns="0" rIns="0" bIns="0" rtlCol="0"/>
            <a:lstStyle/>
            <a:p>
              <a:endParaRPr dirty="0"/>
            </a:p>
          </p:txBody>
        </p:sp>
        <p:sp>
          <p:nvSpPr>
            <p:cNvPr id="9" name="object 9">
              <a:extLst>
                <a:ext uri="{FF2B5EF4-FFF2-40B4-BE49-F238E27FC236}">
                  <a16:creationId xmlns:a16="http://schemas.microsoft.com/office/drawing/2014/main" id="{DC467779-7E9D-9A58-11A0-19A0BC24349F}"/>
                </a:ext>
              </a:extLst>
            </p:cNvPr>
            <p:cNvSpPr/>
            <p:nvPr/>
          </p:nvSpPr>
          <p:spPr>
            <a:xfrm>
              <a:off x="14307216" y="6099995"/>
              <a:ext cx="3540760" cy="2299335"/>
            </a:xfrm>
            <a:custGeom>
              <a:avLst/>
              <a:gdLst/>
              <a:ahLst/>
              <a:cxnLst/>
              <a:rect l="l" t="t" r="r" b="b"/>
              <a:pathLst>
                <a:path w="3540759" h="2299334">
                  <a:moveTo>
                    <a:pt x="1770415" y="2298824"/>
                  </a:moveTo>
                  <a:lnTo>
                    <a:pt x="0" y="2298824"/>
                  </a:lnTo>
                  <a:lnTo>
                    <a:pt x="0" y="711"/>
                  </a:lnTo>
                  <a:lnTo>
                    <a:pt x="3540195" y="711"/>
                  </a:lnTo>
                  <a:lnTo>
                    <a:pt x="3540195" y="2298824"/>
                  </a:lnTo>
                  <a:lnTo>
                    <a:pt x="1770415" y="2298824"/>
                  </a:lnTo>
                  <a:close/>
                </a:path>
                <a:path w="3540759" h="2299334">
                  <a:moveTo>
                    <a:pt x="1770415" y="753791"/>
                  </a:moveTo>
                  <a:lnTo>
                    <a:pt x="0" y="753791"/>
                  </a:lnTo>
                  <a:lnTo>
                    <a:pt x="0" y="0"/>
                  </a:lnTo>
                  <a:lnTo>
                    <a:pt x="3540195" y="0"/>
                  </a:lnTo>
                  <a:lnTo>
                    <a:pt x="3540195" y="753791"/>
                  </a:lnTo>
                  <a:lnTo>
                    <a:pt x="1770415" y="753791"/>
                  </a:lnTo>
                  <a:close/>
                </a:path>
                <a:path w="3540759" h="2299334">
                  <a:moveTo>
                    <a:pt x="3008817" y="228226"/>
                  </a:moveTo>
                  <a:lnTo>
                    <a:pt x="3237040" y="456452"/>
                  </a:lnTo>
                </a:path>
                <a:path w="3540759" h="2299334">
                  <a:moveTo>
                    <a:pt x="3236405" y="228226"/>
                  </a:moveTo>
                  <a:lnTo>
                    <a:pt x="3008182" y="456452"/>
                  </a:lnTo>
                </a:path>
                <a:path w="3540759" h="2299334">
                  <a:moveTo>
                    <a:pt x="1921675" y="341977"/>
                  </a:moveTo>
                  <a:lnTo>
                    <a:pt x="2245658" y="343412"/>
                  </a:lnTo>
                </a:path>
                <a:path w="3540759" h="2299334">
                  <a:moveTo>
                    <a:pt x="2627301" y="455729"/>
                  </a:moveTo>
                  <a:lnTo>
                    <a:pt x="2513507" y="455729"/>
                  </a:lnTo>
                  <a:lnTo>
                    <a:pt x="2513507" y="228226"/>
                  </a:lnTo>
                  <a:lnTo>
                    <a:pt x="2740968" y="228226"/>
                  </a:lnTo>
                  <a:lnTo>
                    <a:pt x="2740968" y="455729"/>
                  </a:lnTo>
                  <a:lnTo>
                    <a:pt x="2627301" y="455729"/>
                  </a:lnTo>
                  <a:close/>
                </a:path>
              </a:pathLst>
            </a:custGeom>
            <a:ln w="18719">
              <a:solidFill>
                <a:srgbClr val="FFFFFF"/>
              </a:solidFill>
            </a:ln>
          </p:spPr>
          <p:txBody>
            <a:bodyPr wrap="square" lIns="0" tIns="0" rIns="0" bIns="0" rtlCol="0"/>
            <a:lstStyle/>
            <a:p>
              <a:endParaRPr dirty="0"/>
            </a:p>
          </p:txBody>
        </p:sp>
        <p:pic>
          <p:nvPicPr>
            <p:cNvPr id="10" name="object 10">
              <a:extLst>
                <a:ext uri="{FF2B5EF4-FFF2-40B4-BE49-F238E27FC236}">
                  <a16:creationId xmlns:a16="http://schemas.microsoft.com/office/drawing/2014/main" id="{0129DF82-C06B-5CAE-A4A4-C5A5309E17B1}"/>
                </a:ext>
              </a:extLst>
            </p:cNvPr>
            <p:cNvPicPr/>
            <p:nvPr/>
          </p:nvPicPr>
          <p:blipFill>
            <a:blip r:embed="rId2" cstate="print"/>
            <a:stretch>
              <a:fillRect/>
            </a:stretch>
          </p:blipFill>
          <p:spPr>
            <a:xfrm>
              <a:off x="14910816" y="7126224"/>
              <a:ext cx="487680" cy="944880"/>
            </a:xfrm>
            <a:prstGeom prst="rect">
              <a:avLst/>
            </a:prstGeom>
          </p:spPr>
        </p:pic>
        <p:pic>
          <p:nvPicPr>
            <p:cNvPr id="11" name="object 11">
              <a:extLst>
                <a:ext uri="{FF2B5EF4-FFF2-40B4-BE49-F238E27FC236}">
                  <a16:creationId xmlns:a16="http://schemas.microsoft.com/office/drawing/2014/main" id="{1A455986-19D1-B928-A092-8FCA415DEE4F}"/>
                </a:ext>
              </a:extLst>
            </p:cNvPr>
            <p:cNvPicPr/>
            <p:nvPr/>
          </p:nvPicPr>
          <p:blipFill>
            <a:blip r:embed="rId3" cstate="print"/>
            <a:stretch>
              <a:fillRect/>
            </a:stretch>
          </p:blipFill>
          <p:spPr>
            <a:xfrm>
              <a:off x="15928847" y="7126224"/>
              <a:ext cx="460248" cy="944880"/>
            </a:xfrm>
            <a:prstGeom prst="rect">
              <a:avLst/>
            </a:prstGeom>
          </p:spPr>
        </p:pic>
        <p:pic>
          <p:nvPicPr>
            <p:cNvPr id="12" name="object 12">
              <a:extLst>
                <a:ext uri="{FF2B5EF4-FFF2-40B4-BE49-F238E27FC236}">
                  <a16:creationId xmlns:a16="http://schemas.microsoft.com/office/drawing/2014/main" id="{1680FF1F-14EF-A323-1590-C543121BEE56}"/>
                </a:ext>
              </a:extLst>
            </p:cNvPr>
            <p:cNvPicPr/>
            <p:nvPr/>
          </p:nvPicPr>
          <p:blipFill>
            <a:blip r:embed="rId4" cstate="print"/>
            <a:stretch>
              <a:fillRect/>
            </a:stretch>
          </p:blipFill>
          <p:spPr>
            <a:xfrm>
              <a:off x="16675607" y="7126224"/>
              <a:ext cx="649223" cy="944880"/>
            </a:xfrm>
            <a:prstGeom prst="rect">
              <a:avLst/>
            </a:prstGeom>
          </p:spPr>
        </p:pic>
        <p:pic>
          <p:nvPicPr>
            <p:cNvPr id="13" name="object 13">
              <a:extLst>
                <a:ext uri="{FF2B5EF4-FFF2-40B4-BE49-F238E27FC236}">
                  <a16:creationId xmlns:a16="http://schemas.microsoft.com/office/drawing/2014/main" id="{7ED12F6B-0790-3816-20F5-B68CE9775705}"/>
                </a:ext>
              </a:extLst>
            </p:cNvPr>
            <p:cNvPicPr/>
            <p:nvPr/>
          </p:nvPicPr>
          <p:blipFill>
            <a:blip r:embed="rId5" cstate="print"/>
            <a:stretch>
              <a:fillRect/>
            </a:stretch>
          </p:blipFill>
          <p:spPr>
            <a:xfrm>
              <a:off x="14298422" y="6093815"/>
              <a:ext cx="3543300" cy="2311654"/>
            </a:xfrm>
            <a:prstGeom prst="rect">
              <a:avLst/>
            </a:prstGeom>
          </p:spPr>
        </p:pic>
      </p:grpSp>
      <p:sp>
        <p:nvSpPr>
          <p:cNvPr id="14" name="object 14">
            <a:extLst>
              <a:ext uri="{FF2B5EF4-FFF2-40B4-BE49-F238E27FC236}">
                <a16:creationId xmlns:a16="http://schemas.microsoft.com/office/drawing/2014/main" id="{FA78F2C4-30A3-F8F2-6523-52F409E98DC3}"/>
              </a:ext>
            </a:extLst>
          </p:cNvPr>
          <p:cNvSpPr txBox="1">
            <a:spLocks noGrp="1"/>
          </p:cNvSpPr>
          <p:nvPr>
            <p:ph type="title"/>
          </p:nvPr>
        </p:nvSpPr>
        <p:spPr>
          <a:xfrm>
            <a:off x="1987550" y="1035467"/>
            <a:ext cx="11135360" cy="751488"/>
          </a:xfrm>
          <a:prstGeom prst="rect">
            <a:avLst/>
          </a:prstGeom>
        </p:spPr>
        <p:txBody>
          <a:bodyPr vert="horz" wrap="square" lIns="0" tIns="12700" rIns="0" bIns="0" rtlCol="0">
            <a:spAutoFit/>
          </a:bodyPr>
          <a:lstStyle/>
          <a:p>
            <a:pPr marL="12700" marR="5080" algn="l">
              <a:spcBef>
                <a:spcPts val="100"/>
              </a:spcBef>
              <a:tabLst>
                <a:tab pos="6182360" algn="l"/>
              </a:tabLst>
            </a:pPr>
            <a:r>
              <a:rPr sz="4800" spc="200" dirty="0"/>
              <a:t>Conclusion</a:t>
            </a:r>
            <a:r>
              <a:rPr lang="en-US" sz="4800" spc="200" dirty="0"/>
              <a:t> </a:t>
            </a:r>
            <a:r>
              <a:rPr sz="4800" spc="200" dirty="0"/>
              <a:t>and</a:t>
            </a:r>
            <a:r>
              <a:rPr lang="en-US" sz="4800" spc="200" dirty="0"/>
              <a:t> </a:t>
            </a:r>
            <a:r>
              <a:rPr sz="4800" spc="200" dirty="0"/>
              <a:t>Future</a:t>
            </a:r>
            <a:r>
              <a:rPr lang="en-US" sz="4800" spc="200" dirty="0"/>
              <a:t> </a:t>
            </a:r>
            <a:r>
              <a:rPr sz="4800" spc="200" dirty="0"/>
              <a:t>Steps</a:t>
            </a:r>
          </a:p>
        </p:txBody>
      </p:sp>
      <p:graphicFrame>
        <p:nvGraphicFramePr>
          <p:cNvPr id="17" name="object 17">
            <a:extLst>
              <a:ext uri="{FF2B5EF4-FFF2-40B4-BE49-F238E27FC236}">
                <a16:creationId xmlns:a16="http://schemas.microsoft.com/office/drawing/2014/main" id="{1E77C684-2365-F032-FCED-77DF53045D42}"/>
              </a:ext>
            </a:extLst>
          </p:cNvPr>
          <p:cNvGraphicFramePr>
            <a:graphicFrameLocks noGrp="1"/>
          </p:cNvGraphicFramePr>
          <p:nvPr/>
        </p:nvGraphicFramePr>
        <p:xfrm>
          <a:off x="1987550" y="5192706"/>
          <a:ext cx="10805791" cy="741680"/>
        </p:xfrm>
        <a:graphic>
          <a:graphicData uri="http://schemas.openxmlformats.org/drawingml/2006/table">
            <a:tbl>
              <a:tblPr firstRow="1" bandRow="1">
                <a:tableStyleId>{2D5ABB26-0587-4C30-8999-92F81FD0307C}</a:tableStyleId>
              </a:tblPr>
              <a:tblGrid>
                <a:gridCol w="906144">
                  <a:extLst>
                    <a:ext uri="{9D8B030D-6E8A-4147-A177-3AD203B41FA5}">
                      <a16:colId xmlns:a16="http://schemas.microsoft.com/office/drawing/2014/main" val="20000"/>
                    </a:ext>
                  </a:extLst>
                </a:gridCol>
                <a:gridCol w="1565909">
                  <a:extLst>
                    <a:ext uri="{9D8B030D-6E8A-4147-A177-3AD203B41FA5}">
                      <a16:colId xmlns:a16="http://schemas.microsoft.com/office/drawing/2014/main" val="20001"/>
                    </a:ext>
                  </a:extLst>
                </a:gridCol>
                <a:gridCol w="1470025">
                  <a:extLst>
                    <a:ext uri="{9D8B030D-6E8A-4147-A177-3AD203B41FA5}">
                      <a16:colId xmlns:a16="http://schemas.microsoft.com/office/drawing/2014/main" val="20002"/>
                    </a:ext>
                  </a:extLst>
                </a:gridCol>
                <a:gridCol w="691514">
                  <a:extLst>
                    <a:ext uri="{9D8B030D-6E8A-4147-A177-3AD203B41FA5}">
                      <a16:colId xmlns:a16="http://schemas.microsoft.com/office/drawing/2014/main" val="20003"/>
                    </a:ext>
                  </a:extLst>
                </a:gridCol>
                <a:gridCol w="1556385">
                  <a:extLst>
                    <a:ext uri="{9D8B030D-6E8A-4147-A177-3AD203B41FA5}">
                      <a16:colId xmlns:a16="http://schemas.microsoft.com/office/drawing/2014/main" val="20004"/>
                    </a:ext>
                  </a:extLst>
                </a:gridCol>
                <a:gridCol w="864870">
                  <a:extLst>
                    <a:ext uri="{9D8B030D-6E8A-4147-A177-3AD203B41FA5}">
                      <a16:colId xmlns:a16="http://schemas.microsoft.com/office/drawing/2014/main" val="20005"/>
                    </a:ext>
                  </a:extLst>
                </a:gridCol>
                <a:gridCol w="692150">
                  <a:extLst>
                    <a:ext uri="{9D8B030D-6E8A-4147-A177-3AD203B41FA5}">
                      <a16:colId xmlns:a16="http://schemas.microsoft.com/office/drawing/2014/main" val="20006"/>
                    </a:ext>
                  </a:extLst>
                </a:gridCol>
                <a:gridCol w="1210945">
                  <a:extLst>
                    <a:ext uri="{9D8B030D-6E8A-4147-A177-3AD203B41FA5}">
                      <a16:colId xmlns:a16="http://schemas.microsoft.com/office/drawing/2014/main" val="20007"/>
                    </a:ext>
                  </a:extLst>
                </a:gridCol>
                <a:gridCol w="1383665">
                  <a:extLst>
                    <a:ext uri="{9D8B030D-6E8A-4147-A177-3AD203B41FA5}">
                      <a16:colId xmlns:a16="http://schemas.microsoft.com/office/drawing/2014/main" val="20008"/>
                    </a:ext>
                  </a:extLst>
                </a:gridCol>
                <a:gridCol w="464184">
                  <a:extLst>
                    <a:ext uri="{9D8B030D-6E8A-4147-A177-3AD203B41FA5}">
                      <a16:colId xmlns:a16="http://schemas.microsoft.com/office/drawing/2014/main" val="20009"/>
                    </a:ext>
                  </a:extLst>
                </a:gridCol>
              </a:tblGrid>
              <a:tr h="370840">
                <a:tc>
                  <a:txBody>
                    <a:bodyPr/>
                    <a:lstStyle/>
                    <a:p>
                      <a:pPr marL="31750" marR="3175">
                        <a:lnSpc>
                          <a:spcPts val="2730"/>
                        </a:lnSpc>
                      </a:pPr>
                      <a:endParaRPr sz="2500" dirty="0">
                        <a:latin typeface="Microsoft Sans Serif"/>
                        <a:cs typeface="Microsoft Sans Serif"/>
                      </a:endParaRPr>
                    </a:p>
                  </a:txBody>
                  <a:tcPr marL="0" marR="0" marT="0" marB="0"/>
                </a:tc>
                <a:tc>
                  <a:txBody>
                    <a:bodyPr/>
                    <a:lstStyle/>
                    <a:p>
                      <a:pPr marR="3175">
                        <a:lnSpc>
                          <a:spcPts val="2730"/>
                        </a:lnSpc>
                      </a:pPr>
                      <a:endParaRPr sz="2500" dirty="0">
                        <a:latin typeface="Microsoft Sans Serif"/>
                        <a:cs typeface="Microsoft Sans Serif"/>
                      </a:endParaRPr>
                    </a:p>
                  </a:txBody>
                  <a:tcPr marL="0" marR="0" marT="0" marB="0"/>
                </a:tc>
                <a:tc>
                  <a:txBody>
                    <a:bodyPr/>
                    <a:lstStyle/>
                    <a:p>
                      <a:pPr>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extLst>
                  <a:ext uri="{0D108BD9-81ED-4DB2-BD59-A6C34878D82A}">
                    <a16:rowId xmlns:a16="http://schemas.microsoft.com/office/drawing/2014/main" val="10000"/>
                  </a:ext>
                </a:extLst>
              </a:tr>
              <a:tr h="370840">
                <a:tc>
                  <a:txBody>
                    <a:bodyPr/>
                    <a:lstStyle/>
                    <a:p>
                      <a:pPr marL="31750">
                        <a:lnSpc>
                          <a:spcPts val="2810"/>
                        </a:lnSpc>
                      </a:pPr>
                      <a:endParaRPr sz="2500" dirty="0">
                        <a:latin typeface="Microsoft Sans Serif"/>
                        <a:cs typeface="Microsoft Sans Serif"/>
                      </a:endParaRPr>
                    </a:p>
                  </a:txBody>
                  <a:tcPr marL="0" marR="0" marT="0" marB="0"/>
                </a:tc>
                <a:tc>
                  <a:txBody>
                    <a:bodyPr/>
                    <a:lstStyle/>
                    <a:p>
                      <a:pPr marL="172720">
                        <a:lnSpc>
                          <a:spcPts val="2810"/>
                        </a:lnSpc>
                      </a:pPr>
                      <a:endParaRPr sz="2500" dirty="0">
                        <a:latin typeface="Microsoft Sans Serif"/>
                        <a:cs typeface="Microsoft Sans Serif"/>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extLst>
                  <a:ext uri="{0D108BD9-81ED-4DB2-BD59-A6C34878D82A}">
                    <a16:rowId xmlns:a16="http://schemas.microsoft.com/office/drawing/2014/main" val="10001"/>
                  </a:ext>
                </a:extLst>
              </a:tr>
            </a:tbl>
          </a:graphicData>
        </a:graphic>
      </p:graphicFrame>
      <p:sp>
        <p:nvSpPr>
          <p:cNvPr id="19" name="TextBox 18">
            <a:extLst>
              <a:ext uri="{FF2B5EF4-FFF2-40B4-BE49-F238E27FC236}">
                <a16:creationId xmlns:a16="http://schemas.microsoft.com/office/drawing/2014/main" id="{354C6FE4-85CA-3A9E-2B8A-888E8CA1DD45}"/>
              </a:ext>
            </a:extLst>
          </p:cNvPr>
          <p:cNvSpPr txBox="1"/>
          <p:nvPr/>
        </p:nvSpPr>
        <p:spPr>
          <a:xfrm>
            <a:off x="1606550" y="2014673"/>
            <a:ext cx="15069057" cy="2246769"/>
          </a:xfrm>
          <a:prstGeom prst="rect">
            <a:avLst/>
          </a:prstGeom>
          <a:noFill/>
        </p:spPr>
        <p:txBody>
          <a:bodyPr wrap="square">
            <a:spAutoFit/>
          </a:bodyPr>
          <a:lstStyle/>
          <a:p>
            <a:pPr marL="744220" indent="-571500">
              <a:lnSpc>
                <a:spcPts val="2810"/>
              </a:lnSpc>
              <a:buFont typeface="Wingdings" panose="05000000000000000000" pitchFamily="2" charset="2"/>
              <a:buChar char="q"/>
            </a:pPr>
            <a:r>
              <a:rPr lang="en-IN" sz="3600" spc="200" dirty="0">
                <a:solidFill>
                  <a:schemeClr val="bg1"/>
                </a:solidFill>
                <a:latin typeface="Microsoft Sans Serif"/>
                <a:ea typeface="+mj-ea"/>
                <a:cs typeface="Microsoft Sans Serif"/>
              </a:rPr>
              <a:t>Conclusion:-</a:t>
            </a:r>
            <a:endParaRPr lang="en-IN" sz="4800" spc="200" dirty="0">
              <a:solidFill>
                <a:schemeClr val="bg1"/>
              </a:solidFill>
              <a:latin typeface="Microsoft Sans Serif"/>
              <a:ea typeface="+mj-ea"/>
              <a:cs typeface="Microsoft Sans Serif"/>
            </a:endParaRPr>
          </a:p>
          <a:p>
            <a:pPr marL="172720">
              <a:lnSpc>
                <a:spcPts val="2810"/>
              </a:lnSpc>
            </a:pPr>
            <a:endParaRPr lang="en-US" sz="2500" spc="210" dirty="0">
              <a:solidFill>
                <a:srgbClr val="FFFFFF"/>
              </a:solidFill>
              <a:latin typeface="Microsoft Sans Serif"/>
              <a:ea typeface="+mn-ea"/>
              <a:cs typeface="Microsoft Sans Serif"/>
            </a:endParaRPr>
          </a:p>
          <a:p>
            <a:pPr marL="172720">
              <a:lnSpc>
                <a:spcPts val="2810"/>
              </a:lnSpc>
            </a:pPr>
            <a:r>
              <a:rPr lang="en-US" sz="2500" spc="210" dirty="0">
                <a:solidFill>
                  <a:srgbClr val="FFFFFF"/>
                </a:solidFill>
                <a:latin typeface="Microsoft Sans Serif"/>
                <a:ea typeface="+mn-ea"/>
                <a:cs typeface="Microsoft Sans Serif"/>
              </a:rPr>
              <a:t>This project successfully delivers a seamless music streaming experience, allowing users to play both local and online music with an intuitive interface. The integration of the Jamendo API ensures legal and high-quality music access, while optimized performance enhances user engagement.</a:t>
            </a:r>
            <a:endParaRPr lang="en-IN" sz="2500" spc="210" dirty="0">
              <a:solidFill>
                <a:srgbClr val="FFFFFF"/>
              </a:solidFill>
              <a:latin typeface="Microsoft Sans Serif"/>
              <a:ea typeface="+mn-ea"/>
              <a:cs typeface="Microsoft Sans Serif"/>
            </a:endParaRPr>
          </a:p>
        </p:txBody>
      </p:sp>
      <p:sp>
        <p:nvSpPr>
          <p:cNvPr id="21" name="TextBox 20">
            <a:extLst>
              <a:ext uri="{FF2B5EF4-FFF2-40B4-BE49-F238E27FC236}">
                <a16:creationId xmlns:a16="http://schemas.microsoft.com/office/drawing/2014/main" id="{0904775D-2045-CF32-4341-8ECE63E4B717}"/>
              </a:ext>
            </a:extLst>
          </p:cNvPr>
          <p:cNvSpPr txBox="1"/>
          <p:nvPr/>
        </p:nvSpPr>
        <p:spPr>
          <a:xfrm>
            <a:off x="1606550" y="4540808"/>
            <a:ext cx="12414154" cy="4401205"/>
          </a:xfrm>
          <a:prstGeom prst="rect">
            <a:avLst/>
          </a:prstGeom>
          <a:noFill/>
        </p:spPr>
        <p:txBody>
          <a:bodyPr wrap="square">
            <a:spAutoFit/>
          </a:bodyPr>
          <a:lstStyle/>
          <a:p>
            <a:pPr marL="744220" indent="-571500">
              <a:lnSpc>
                <a:spcPts val="2810"/>
              </a:lnSpc>
              <a:buFont typeface="Wingdings" panose="05000000000000000000" pitchFamily="2" charset="2"/>
              <a:buChar char="q"/>
            </a:pPr>
            <a:r>
              <a:rPr lang="en-IN" sz="3600" spc="200" dirty="0">
                <a:solidFill>
                  <a:schemeClr val="bg1"/>
                </a:solidFill>
                <a:latin typeface="Microsoft Sans Serif"/>
                <a:ea typeface="+mj-ea"/>
                <a:cs typeface="Microsoft Sans Serif"/>
              </a:rPr>
              <a:t>Future Steps:-</a:t>
            </a:r>
          </a:p>
          <a:p>
            <a:pPr marL="172720">
              <a:lnSpc>
                <a:spcPts val="2810"/>
              </a:lnSpc>
            </a:pPr>
            <a:endParaRPr lang="en-IN" sz="2800" spc="200" dirty="0">
              <a:solidFill>
                <a:schemeClr val="bg1"/>
              </a:solidFill>
              <a:latin typeface="Microsoft Sans Serif"/>
              <a:ea typeface="+mj-ea"/>
              <a:cs typeface="Microsoft Sans Serif"/>
            </a:endParaRPr>
          </a:p>
          <a:p>
            <a:pPr marL="629920" indent="-457200">
              <a:lnSpc>
                <a:spcPts val="2810"/>
              </a:lnSpc>
              <a:buFont typeface="+mj-lt"/>
              <a:buAutoNum type="arabicPeriod"/>
            </a:pPr>
            <a:r>
              <a:rPr lang="en-IN" sz="2400" b="1" spc="210" dirty="0">
                <a:solidFill>
                  <a:srgbClr val="FFFFFF"/>
                </a:solidFill>
                <a:latin typeface="Microsoft Sans Serif"/>
                <a:ea typeface="+mn-ea"/>
                <a:cs typeface="Microsoft Sans Serif"/>
              </a:rPr>
              <a:t>Enhance Personalization </a:t>
            </a:r>
            <a:r>
              <a:rPr lang="en-IN" sz="2400" spc="210" dirty="0">
                <a:solidFill>
                  <a:srgbClr val="FFFFFF"/>
                </a:solidFill>
                <a:latin typeface="Microsoft Sans Serif"/>
                <a:ea typeface="+mn-ea"/>
                <a:cs typeface="Microsoft Sans Serif"/>
              </a:rPr>
              <a:t>– </a:t>
            </a:r>
            <a:r>
              <a:rPr lang="en-US" sz="2400" spc="210" dirty="0">
                <a:solidFill>
                  <a:srgbClr val="FFFFFF"/>
                </a:solidFill>
                <a:latin typeface="Microsoft Sans Serif"/>
                <a:ea typeface="+mn-ea"/>
                <a:cs typeface="Microsoft Sans Serif"/>
              </a:rPr>
              <a:t>Implement user preferences for playlists and recommendations.</a:t>
            </a: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r>
              <a:rPr lang="en-IN" sz="2400" b="1" spc="210" dirty="0">
                <a:solidFill>
                  <a:srgbClr val="FFFFFF"/>
                </a:solidFill>
                <a:latin typeface="Microsoft Sans Serif"/>
                <a:ea typeface="+mn-ea"/>
                <a:cs typeface="Microsoft Sans Serif"/>
              </a:rPr>
              <a:t>Offline Playback </a:t>
            </a:r>
            <a:r>
              <a:rPr lang="en-IN" sz="2400" spc="210" dirty="0">
                <a:solidFill>
                  <a:srgbClr val="FFFFFF"/>
                </a:solidFill>
                <a:latin typeface="Microsoft Sans Serif"/>
                <a:ea typeface="+mn-ea"/>
                <a:cs typeface="Microsoft Sans Serif"/>
              </a:rPr>
              <a:t>– Enable song downloads for offline listening.</a:t>
            </a:r>
          </a:p>
          <a:p>
            <a:pPr marL="629920" indent="-457200">
              <a:lnSpc>
                <a:spcPts val="2810"/>
              </a:lnSpc>
              <a:buFont typeface="+mj-lt"/>
              <a:buAutoNum type="arabicPeriod"/>
            </a:pP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r>
              <a:rPr lang="en-IN" sz="2400" b="1" spc="210" dirty="0">
                <a:solidFill>
                  <a:srgbClr val="FFFFFF"/>
                </a:solidFill>
                <a:latin typeface="Microsoft Sans Serif"/>
                <a:ea typeface="+mn-ea"/>
                <a:cs typeface="Microsoft Sans Serif"/>
              </a:rPr>
              <a:t>AI-Powered Recommendations </a:t>
            </a:r>
            <a:r>
              <a:rPr lang="en-IN" sz="2400" spc="210" dirty="0">
                <a:solidFill>
                  <a:srgbClr val="FFFFFF"/>
                </a:solidFill>
                <a:latin typeface="Microsoft Sans Serif"/>
                <a:ea typeface="+mn-ea"/>
                <a:cs typeface="Microsoft Sans Serif"/>
              </a:rPr>
              <a:t>– </a:t>
            </a:r>
            <a:r>
              <a:rPr lang="en-US" sz="2400" spc="210" dirty="0">
                <a:solidFill>
                  <a:srgbClr val="FFFFFF"/>
                </a:solidFill>
                <a:latin typeface="Microsoft Sans Serif"/>
                <a:ea typeface="+mn-ea"/>
                <a:cs typeface="Microsoft Sans Serif"/>
              </a:rPr>
              <a:t>Use machine learning to suggest music based on user habits.</a:t>
            </a: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r>
              <a:rPr lang="en-IN" sz="2400" b="1" spc="210" dirty="0">
                <a:solidFill>
                  <a:srgbClr val="FFFFFF"/>
                </a:solidFill>
                <a:latin typeface="Microsoft Sans Serif"/>
                <a:ea typeface="+mn-ea"/>
                <a:cs typeface="Microsoft Sans Serif"/>
              </a:rPr>
              <a:t>Improved UI/UX </a:t>
            </a:r>
            <a:r>
              <a:rPr lang="en-IN" sz="2400" spc="210" dirty="0">
                <a:solidFill>
                  <a:srgbClr val="FFFFFF"/>
                </a:solidFill>
                <a:latin typeface="Microsoft Sans Serif"/>
                <a:ea typeface="+mn-ea"/>
                <a:cs typeface="Microsoft Sans Serif"/>
              </a:rPr>
              <a:t>– </a:t>
            </a:r>
            <a:r>
              <a:rPr lang="en-US" sz="2400" spc="210" dirty="0">
                <a:solidFill>
                  <a:srgbClr val="FFFFFF"/>
                </a:solidFill>
                <a:latin typeface="Microsoft Sans Serif"/>
                <a:ea typeface="+mn-ea"/>
                <a:cs typeface="Microsoft Sans Serif"/>
              </a:rPr>
              <a:t>Refine the design for a more interactive and visually appealing experience.</a:t>
            </a:r>
            <a:endParaRPr lang="en-IN" sz="2400" spc="210" dirty="0">
              <a:solidFill>
                <a:srgbClr val="FFFFFF"/>
              </a:solidFill>
              <a:latin typeface="Microsoft Sans Serif"/>
              <a:ea typeface="+mn-ea"/>
              <a:cs typeface="Microsoft Sans Serif"/>
            </a:endParaRPr>
          </a:p>
        </p:txBody>
      </p:sp>
    </p:spTree>
    <p:extLst>
      <p:ext uri="{BB962C8B-B14F-4D97-AF65-F5344CB8AC3E}">
        <p14:creationId xmlns:p14="http://schemas.microsoft.com/office/powerpoint/2010/main" val="2363970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0784E-3323-8C28-8711-7274235587F1}"/>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9064C158-7FBC-50CE-C648-A8D1B155C53D}"/>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6BADDED4-112B-12A3-D960-8A7AC12F247D}"/>
                </a:ext>
              </a:extLst>
            </p:cNvPr>
            <p:cNvSpPr/>
            <p:nvPr/>
          </p:nvSpPr>
          <p:spPr>
            <a:xfrm>
              <a:off x="1431367" y="1074247"/>
              <a:ext cx="15423515" cy="8136890"/>
            </a:xfrm>
            <a:custGeom>
              <a:avLst/>
              <a:gdLst/>
              <a:ahLst/>
              <a:cxnLst/>
              <a:rect l="l" t="t" r="r" b="b"/>
              <a:pathLst>
                <a:path w="15423515" h="8136890">
                  <a:moveTo>
                    <a:pt x="7711936" y="8136609"/>
                  </a:moveTo>
                  <a:lnTo>
                    <a:pt x="0" y="8136609"/>
                  </a:lnTo>
                  <a:lnTo>
                    <a:pt x="0" y="0"/>
                  </a:lnTo>
                  <a:lnTo>
                    <a:pt x="15423097" y="0"/>
                  </a:lnTo>
                  <a:lnTo>
                    <a:pt x="15423097" y="8136609"/>
                  </a:lnTo>
                  <a:lnTo>
                    <a:pt x="7711936" y="8136609"/>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DE5C28F6-1766-165E-C6A0-534FE00A9899}"/>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7144CEF5-B049-2DA9-A7A7-DE63948B5092}"/>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70079E17-3979-1B0E-1B1A-C15E0971961A}"/>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04606243-44CC-4CBA-D716-41AEF852C9BD}"/>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F588B5B2-AE59-992A-CF48-C67716C83026}"/>
              </a:ext>
            </a:extLst>
          </p:cNvPr>
          <p:cNvSpPr txBox="1"/>
          <p:nvPr/>
        </p:nvSpPr>
        <p:spPr>
          <a:xfrm>
            <a:off x="7355052" y="2566003"/>
            <a:ext cx="7599045" cy="2978379"/>
          </a:xfrm>
          <a:prstGeom prst="rect">
            <a:avLst/>
          </a:prstGeom>
        </p:spPr>
        <p:txBody>
          <a:bodyPr vert="horz" wrap="square" lIns="0" tIns="10795" rIns="0" bIns="0" rtlCol="0">
            <a:spAutoFit/>
          </a:bodyPr>
          <a:lstStyle/>
          <a:p>
            <a:pPr marL="12700" marR="5080">
              <a:lnSpc>
                <a:spcPct val="100299"/>
              </a:lnSpc>
              <a:spcBef>
                <a:spcPts val="85"/>
              </a:spcBef>
              <a:tabLst>
                <a:tab pos="1000125" algn="l"/>
                <a:tab pos="1658620" algn="l"/>
                <a:tab pos="2317115" algn="l"/>
                <a:tab pos="4292600" algn="l"/>
                <a:tab pos="4622165" algn="l"/>
                <a:tab pos="4951095" algn="l"/>
                <a:tab pos="5280660" algn="l"/>
              </a:tabLst>
            </a:pPr>
            <a:r>
              <a:rPr lang="en-IN" sz="4800" spc="200" dirty="0">
                <a:solidFill>
                  <a:srgbClr val="FFFFFF"/>
                </a:solidFill>
                <a:latin typeface="Microsoft Sans Serif"/>
                <a:cs typeface="Microsoft Sans Serif"/>
              </a:rPr>
              <a:t>Transforming</a:t>
            </a:r>
            <a:r>
              <a:rPr lang="en-IN" sz="4800" dirty="0">
                <a:solidFill>
                  <a:srgbClr val="FFFFFF"/>
                </a:solidFill>
                <a:latin typeface="Microsoft Sans Serif"/>
                <a:cs typeface="Microsoft Sans Serif"/>
              </a:rPr>
              <a:t>	</a:t>
            </a:r>
            <a:r>
              <a:rPr lang="en-IN" sz="4800" spc="145" dirty="0">
                <a:solidFill>
                  <a:srgbClr val="FFFFFF"/>
                </a:solidFill>
                <a:latin typeface="Microsoft Sans Serif"/>
                <a:cs typeface="Microsoft Sans Serif"/>
              </a:rPr>
              <a:t>Challenges </a:t>
            </a:r>
            <a:r>
              <a:rPr lang="en-IN" sz="4800" spc="605" dirty="0">
                <a:solidFill>
                  <a:srgbClr val="FFFFFF"/>
                </a:solidFill>
                <a:latin typeface="Microsoft Sans Serif"/>
                <a:cs typeface="Microsoft Sans Serif"/>
              </a:rPr>
              <a:t>into</a:t>
            </a:r>
            <a:r>
              <a:rPr lang="en-IN" sz="4800" dirty="0">
                <a:solidFill>
                  <a:srgbClr val="FFFFFF"/>
                </a:solidFill>
                <a:latin typeface="Microsoft Sans Serif"/>
                <a:cs typeface="Microsoft Sans Serif"/>
              </a:rPr>
              <a:t>	</a:t>
            </a:r>
            <a:r>
              <a:rPr lang="en-IN" sz="4800" spc="445" dirty="0">
                <a:solidFill>
                  <a:srgbClr val="FFFFFF"/>
                </a:solidFill>
                <a:latin typeface="Microsoft Sans Serif"/>
                <a:cs typeface="Microsoft Sans Serif"/>
              </a:rPr>
              <a:t>Solutions:</a:t>
            </a:r>
            <a:r>
              <a:rPr lang="en-IN" sz="4800" dirty="0">
                <a:solidFill>
                  <a:srgbClr val="FFFFFF"/>
                </a:solidFill>
                <a:latin typeface="Microsoft Sans Serif"/>
                <a:cs typeface="Microsoft Sans Serif"/>
              </a:rPr>
              <a:t>	</a:t>
            </a:r>
          </a:p>
          <a:p>
            <a:pPr marL="12700" marR="5080">
              <a:lnSpc>
                <a:spcPct val="100299"/>
              </a:lnSpc>
              <a:spcBef>
                <a:spcPts val="85"/>
              </a:spcBef>
              <a:tabLst>
                <a:tab pos="1000125" algn="l"/>
                <a:tab pos="1658620" algn="l"/>
                <a:tab pos="2317115" algn="l"/>
                <a:tab pos="4292600" algn="l"/>
                <a:tab pos="4622165" algn="l"/>
                <a:tab pos="4951095" algn="l"/>
                <a:tab pos="5280660" algn="l"/>
              </a:tabLst>
            </a:pPr>
            <a:r>
              <a:rPr lang="en-IN" sz="4800" spc="445" dirty="0">
                <a:solidFill>
                  <a:srgbClr val="FFFFFF"/>
                </a:solidFill>
                <a:latin typeface="Microsoft Sans Serif"/>
                <a:cs typeface="Microsoft Sans Serif"/>
                <a:hlinkClick r:id="rId2" tooltip="Expense-taking-webapp">
                  <a:extLst>
                    <a:ext uri="{A12FA001-AC4F-418D-AE19-62706E023703}">
                      <ahyp:hlinkClr xmlns:ahyp="http://schemas.microsoft.com/office/drawing/2018/hyperlinkcolor" val="tx"/>
                    </a:ext>
                  </a:extLst>
                </a:hlinkClick>
              </a:rPr>
              <a:t>Expense-taking-webapp</a:t>
            </a:r>
            <a:endParaRPr lang="en-US" sz="4800" spc="445" dirty="0">
              <a:solidFill>
                <a:srgbClr val="FFFFFF"/>
              </a:solidFill>
              <a:latin typeface="Microsoft Sans Serif"/>
              <a:cs typeface="Microsoft Sans Serif"/>
            </a:endParaRPr>
          </a:p>
        </p:txBody>
      </p:sp>
      <p:sp>
        <p:nvSpPr>
          <p:cNvPr id="9" name="object 9">
            <a:extLst>
              <a:ext uri="{FF2B5EF4-FFF2-40B4-BE49-F238E27FC236}">
                <a16:creationId xmlns:a16="http://schemas.microsoft.com/office/drawing/2014/main" id="{707FE02D-0D29-65CE-D973-3FF4136C72D9}"/>
              </a:ext>
            </a:extLst>
          </p:cNvPr>
          <p:cNvSpPr txBox="1"/>
          <p:nvPr/>
        </p:nvSpPr>
        <p:spPr>
          <a:xfrm>
            <a:off x="7355052" y="5881196"/>
            <a:ext cx="9479561" cy="2993127"/>
          </a:xfrm>
          <a:prstGeom prst="rect">
            <a:avLst/>
          </a:prstGeom>
        </p:spPr>
        <p:txBody>
          <a:bodyPr vert="horz" wrap="square" lIns="0" tIns="12700" rIns="0" bIns="0" rtlCol="0">
            <a:spAutoFit/>
          </a:bodyPr>
          <a:lstStyle/>
          <a:p>
            <a:pPr marL="12700">
              <a:lnSpc>
                <a:spcPct val="100000"/>
              </a:lnSpc>
              <a:spcBef>
                <a:spcPts val="100"/>
              </a:spcBef>
              <a:tabLst>
                <a:tab pos="3634104" algn="l"/>
              </a:tabLst>
            </a:pPr>
            <a:r>
              <a:rPr lang="en-US" sz="4800" spc="445" dirty="0">
                <a:solidFill>
                  <a:srgbClr val="FFFFFF"/>
                </a:solidFill>
                <a:latin typeface="Microsoft Sans Serif"/>
                <a:cs typeface="Microsoft Sans Serif"/>
              </a:rPr>
              <a:t>By Vedant Deshpande</a:t>
            </a:r>
          </a:p>
          <a:p>
            <a:pPr marL="12700">
              <a:spcBef>
                <a:spcPts val="100"/>
              </a:spcBef>
              <a:tabLst>
                <a:tab pos="3634104" algn="l"/>
              </a:tabLst>
            </a:pPr>
            <a:r>
              <a:rPr lang="en-US" sz="4800" spc="445" dirty="0">
                <a:solidFill>
                  <a:srgbClr val="FFFFFF"/>
                </a:solidFill>
                <a:latin typeface="Microsoft Sans Serif"/>
                <a:cs typeface="Microsoft Sans Serif"/>
              </a:rPr>
              <a:t>Unified Mentor Internship Project</a:t>
            </a:r>
          </a:p>
          <a:p>
            <a:pPr marL="12700">
              <a:lnSpc>
                <a:spcPct val="100000"/>
              </a:lnSpc>
              <a:spcBef>
                <a:spcPts val="100"/>
              </a:spcBef>
              <a:tabLst>
                <a:tab pos="3634104" algn="l"/>
              </a:tabLst>
            </a:pPr>
            <a:endParaRPr sz="4800" dirty="0">
              <a:latin typeface="Microsoft Sans Serif"/>
              <a:cs typeface="Microsoft Sans Serif"/>
            </a:endParaRPr>
          </a:p>
        </p:txBody>
      </p:sp>
      <p:sp>
        <p:nvSpPr>
          <p:cNvPr id="10" name="object 10">
            <a:extLst>
              <a:ext uri="{FF2B5EF4-FFF2-40B4-BE49-F238E27FC236}">
                <a16:creationId xmlns:a16="http://schemas.microsoft.com/office/drawing/2014/main" id="{F35D3C14-89E6-ACFC-ABAE-AE5ABD60513F}"/>
              </a:ext>
            </a:extLst>
          </p:cNvPr>
          <p:cNvSpPr txBox="1">
            <a:spLocks noGrp="1"/>
          </p:cNvSpPr>
          <p:nvPr>
            <p:ph type="title"/>
          </p:nvPr>
        </p:nvSpPr>
        <p:spPr>
          <a:xfrm>
            <a:off x="15578328" y="2467794"/>
            <a:ext cx="993775" cy="1488440"/>
          </a:xfrm>
          <a:prstGeom prst="rect">
            <a:avLst/>
          </a:prstGeom>
        </p:spPr>
        <p:txBody>
          <a:bodyPr vert="horz" wrap="square" lIns="0" tIns="12065" rIns="0" bIns="0" rtlCol="0">
            <a:spAutoFit/>
          </a:bodyPr>
          <a:lstStyle/>
          <a:p>
            <a:pPr marL="12700">
              <a:lnSpc>
                <a:spcPct val="100000"/>
              </a:lnSpc>
              <a:spcBef>
                <a:spcPts val="95"/>
              </a:spcBef>
            </a:pPr>
            <a:r>
              <a:rPr sz="9600" spc="-535" dirty="0">
                <a:solidFill>
                  <a:srgbClr val="00FFFF"/>
                </a:solidFill>
                <a:latin typeface="Cambria"/>
                <a:cs typeface="Cambria"/>
              </a:rPr>
              <a:t>⥫</a:t>
            </a:r>
            <a:endParaRPr sz="9600" dirty="0">
              <a:latin typeface="Cambria"/>
              <a:cs typeface="Cambria"/>
            </a:endParaRPr>
          </a:p>
        </p:txBody>
      </p:sp>
      <p:grpSp>
        <p:nvGrpSpPr>
          <p:cNvPr id="11" name="object 11">
            <a:extLst>
              <a:ext uri="{FF2B5EF4-FFF2-40B4-BE49-F238E27FC236}">
                <a16:creationId xmlns:a16="http://schemas.microsoft.com/office/drawing/2014/main" id="{40071AE1-E68E-68A6-F82B-1E222500EFFA}"/>
              </a:ext>
            </a:extLst>
          </p:cNvPr>
          <p:cNvGrpSpPr/>
          <p:nvPr/>
        </p:nvGrpSpPr>
        <p:grpSpPr>
          <a:xfrm>
            <a:off x="952296" y="5035670"/>
            <a:ext cx="4429760" cy="3396615"/>
            <a:chOff x="952296" y="5035670"/>
            <a:chExt cx="4429760" cy="3396615"/>
          </a:xfrm>
        </p:grpSpPr>
        <p:sp>
          <p:nvSpPr>
            <p:cNvPr id="12" name="object 12">
              <a:extLst>
                <a:ext uri="{FF2B5EF4-FFF2-40B4-BE49-F238E27FC236}">
                  <a16:creationId xmlns:a16="http://schemas.microsoft.com/office/drawing/2014/main" id="{DBCA686F-0AAA-E55E-A20D-7C10C12BE903}"/>
                </a:ext>
              </a:extLst>
            </p:cNvPr>
            <p:cNvSpPr/>
            <p:nvPr/>
          </p:nvSpPr>
          <p:spPr>
            <a:xfrm>
              <a:off x="961652" y="5045037"/>
              <a:ext cx="4408170" cy="3377565"/>
            </a:xfrm>
            <a:custGeom>
              <a:avLst/>
              <a:gdLst/>
              <a:ahLst/>
              <a:cxnLst/>
              <a:rect l="l" t="t" r="r" b="b"/>
              <a:pathLst>
                <a:path w="4408170" h="3377565">
                  <a:moveTo>
                    <a:pt x="4407729" y="0"/>
                  </a:moveTo>
                  <a:lnTo>
                    <a:pt x="0" y="0"/>
                  </a:lnTo>
                  <a:lnTo>
                    <a:pt x="0" y="3377387"/>
                  </a:lnTo>
                  <a:lnTo>
                    <a:pt x="2203872" y="3377387"/>
                  </a:lnTo>
                  <a:lnTo>
                    <a:pt x="4407729" y="3377387"/>
                  </a:lnTo>
                  <a:lnTo>
                    <a:pt x="4407729" y="0"/>
                  </a:lnTo>
                  <a:close/>
                </a:path>
              </a:pathLst>
            </a:custGeom>
            <a:solidFill>
              <a:srgbClr val="2F3B42"/>
            </a:solidFill>
          </p:spPr>
          <p:txBody>
            <a:bodyPr wrap="square" lIns="0" tIns="0" rIns="0" bIns="0" rtlCol="0"/>
            <a:lstStyle/>
            <a:p>
              <a:endParaRPr dirty="0"/>
            </a:p>
          </p:txBody>
        </p:sp>
        <p:sp>
          <p:nvSpPr>
            <p:cNvPr id="13" name="object 13">
              <a:extLst>
                <a:ext uri="{FF2B5EF4-FFF2-40B4-BE49-F238E27FC236}">
                  <a16:creationId xmlns:a16="http://schemas.microsoft.com/office/drawing/2014/main" id="{E98A2337-3A9F-1150-3C99-3D8B35448CA8}"/>
                </a:ext>
              </a:extLst>
            </p:cNvPr>
            <p:cNvSpPr/>
            <p:nvPr/>
          </p:nvSpPr>
          <p:spPr>
            <a:xfrm>
              <a:off x="961656" y="5045030"/>
              <a:ext cx="4408170" cy="3377565"/>
            </a:xfrm>
            <a:custGeom>
              <a:avLst/>
              <a:gdLst/>
              <a:ahLst/>
              <a:cxnLst/>
              <a:rect l="l" t="t" r="r" b="b"/>
              <a:pathLst>
                <a:path w="4408170" h="3377565">
                  <a:moveTo>
                    <a:pt x="2203875" y="3377392"/>
                  </a:moveTo>
                  <a:lnTo>
                    <a:pt x="0" y="3377392"/>
                  </a:lnTo>
                  <a:lnTo>
                    <a:pt x="0" y="0"/>
                  </a:lnTo>
                  <a:lnTo>
                    <a:pt x="4407741" y="0"/>
                  </a:lnTo>
                  <a:lnTo>
                    <a:pt x="4407741" y="3377392"/>
                  </a:lnTo>
                  <a:lnTo>
                    <a:pt x="2203875" y="3377392"/>
                  </a:lnTo>
                  <a:close/>
                </a:path>
                <a:path w="4408170" h="3377565">
                  <a:moveTo>
                    <a:pt x="2203875" y="742297"/>
                  </a:moveTo>
                  <a:lnTo>
                    <a:pt x="0" y="742297"/>
                  </a:lnTo>
                  <a:lnTo>
                    <a:pt x="0" y="0"/>
                  </a:lnTo>
                  <a:lnTo>
                    <a:pt x="4407741" y="0"/>
                  </a:lnTo>
                  <a:lnTo>
                    <a:pt x="4407741" y="742297"/>
                  </a:lnTo>
                  <a:lnTo>
                    <a:pt x="2203875" y="742297"/>
                  </a:lnTo>
                  <a:close/>
                </a:path>
                <a:path w="4408170" h="3377565">
                  <a:moveTo>
                    <a:pt x="3883594" y="224636"/>
                  </a:moveTo>
                  <a:lnTo>
                    <a:pt x="4108945" y="449983"/>
                  </a:lnTo>
                </a:path>
                <a:path w="4408170" h="3377565">
                  <a:moveTo>
                    <a:pt x="4108234" y="224636"/>
                  </a:moveTo>
                  <a:lnTo>
                    <a:pt x="3882870" y="449983"/>
                  </a:lnTo>
                </a:path>
                <a:path w="4408170" h="3377565">
                  <a:moveTo>
                    <a:pt x="2812262" y="336954"/>
                  </a:moveTo>
                  <a:lnTo>
                    <a:pt x="3131924" y="338389"/>
                  </a:lnTo>
                </a:path>
                <a:path w="4408170" h="3377565">
                  <a:moveTo>
                    <a:pt x="3507759" y="449272"/>
                  </a:moveTo>
                  <a:lnTo>
                    <a:pt x="3395452" y="449272"/>
                  </a:lnTo>
                  <a:lnTo>
                    <a:pt x="3395452" y="224636"/>
                  </a:lnTo>
                  <a:lnTo>
                    <a:pt x="3620079" y="224636"/>
                  </a:lnTo>
                  <a:lnTo>
                    <a:pt x="3620079" y="449272"/>
                  </a:lnTo>
                  <a:lnTo>
                    <a:pt x="3507759" y="449272"/>
                  </a:lnTo>
                  <a:close/>
                </a:path>
              </a:pathLst>
            </a:custGeom>
            <a:ln w="18719">
              <a:solidFill>
                <a:srgbClr val="FFFFFF"/>
              </a:solidFill>
            </a:ln>
          </p:spPr>
          <p:txBody>
            <a:bodyPr wrap="square" lIns="0" tIns="0" rIns="0" bIns="0" rtlCol="0"/>
            <a:lstStyle/>
            <a:p>
              <a:endParaRPr dirty="0"/>
            </a:p>
          </p:txBody>
        </p:sp>
        <p:pic>
          <p:nvPicPr>
            <p:cNvPr id="14" name="object 14">
              <a:extLst>
                <a:ext uri="{FF2B5EF4-FFF2-40B4-BE49-F238E27FC236}">
                  <a16:creationId xmlns:a16="http://schemas.microsoft.com/office/drawing/2014/main" id="{EEDF6EAE-A044-8AE4-B6AD-22E13A546408}"/>
                </a:ext>
              </a:extLst>
            </p:cNvPr>
            <p:cNvPicPr/>
            <p:nvPr/>
          </p:nvPicPr>
          <p:blipFill>
            <a:blip r:embed="rId3" cstate="print"/>
            <a:stretch>
              <a:fillRect/>
            </a:stretch>
          </p:blipFill>
          <p:spPr>
            <a:xfrm>
              <a:off x="1466087" y="6623304"/>
              <a:ext cx="518159" cy="947927"/>
            </a:xfrm>
            <a:prstGeom prst="rect">
              <a:avLst/>
            </a:prstGeom>
          </p:spPr>
        </p:pic>
        <p:pic>
          <p:nvPicPr>
            <p:cNvPr id="15" name="object 15">
              <a:extLst>
                <a:ext uri="{FF2B5EF4-FFF2-40B4-BE49-F238E27FC236}">
                  <a16:creationId xmlns:a16="http://schemas.microsoft.com/office/drawing/2014/main" id="{5AB1FB6A-9FDA-EDC1-EA42-EDE67EA1E4B4}"/>
                </a:ext>
              </a:extLst>
            </p:cNvPr>
            <p:cNvPicPr/>
            <p:nvPr/>
          </p:nvPicPr>
          <p:blipFill>
            <a:blip r:embed="rId4" cstate="print"/>
            <a:stretch>
              <a:fillRect/>
            </a:stretch>
          </p:blipFill>
          <p:spPr>
            <a:xfrm>
              <a:off x="2471927" y="6623304"/>
              <a:ext cx="460248" cy="947927"/>
            </a:xfrm>
            <a:prstGeom prst="rect">
              <a:avLst/>
            </a:prstGeom>
          </p:spPr>
        </p:pic>
        <p:pic>
          <p:nvPicPr>
            <p:cNvPr id="16" name="object 16">
              <a:extLst>
                <a:ext uri="{FF2B5EF4-FFF2-40B4-BE49-F238E27FC236}">
                  <a16:creationId xmlns:a16="http://schemas.microsoft.com/office/drawing/2014/main" id="{892E2671-1FE7-620D-AED4-A34709A29943}"/>
                </a:ext>
              </a:extLst>
            </p:cNvPr>
            <p:cNvPicPr/>
            <p:nvPr/>
          </p:nvPicPr>
          <p:blipFill>
            <a:blip r:embed="rId5" cstate="print"/>
            <a:stretch>
              <a:fillRect/>
            </a:stretch>
          </p:blipFill>
          <p:spPr>
            <a:xfrm>
              <a:off x="3102863" y="6623304"/>
              <a:ext cx="886967" cy="947927"/>
            </a:xfrm>
            <a:prstGeom prst="rect">
              <a:avLst/>
            </a:prstGeom>
          </p:spPr>
        </p:pic>
        <p:pic>
          <p:nvPicPr>
            <p:cNvPr id="17" name="object 17">
              <a:extLst>
                <a:ext uri="{FF2B5EF4-FFF2-40B4-BE49-F238E27FC236}">
                  <a16:creationId xmlns:a16="http://schemas.microsoft.com/office/drawing/2014/main" id="{F11E6FA4-1837-4DE7-B8AE-B0BE3074AFCE}"/>
                </a:ext>
              </a:extLst>
            </p:cNvPr>
            <p:cNvPicPr/>
            <p:nvPr/>
          </p:nvPicPr>
          <p:blipFill>
            <a:blip r:embed="rId6" cstate="print"/>
            <a:stretch>
              <a:fillRect/>
            </a:stretch>
          </p:blipFill>
          <p:spPr>
            <a:xfrm>
              <a:off x="4303775" y="6623304"/>
              <a:ext cx="487680" cy="947927"/>
            </a:xfrm>
            <a:prstGeom prst="rect">
              <a:avLst/>
            </a:prstGeom>
          </p:spPr>
        </p:pic>
        <p:pic>
          <p:nvPicPr>
            <p:cNvPr id="18" name="object 18">
              <a:extLst>
                <a:ext uri="{FF2B5EF4-FFF2-40B4-BE49-F238E27FC236}">
                  <a16:creationId xmlns:a16="http://schemas.microsoft.com/office/drawing/2014/main" id="{ECBB670B-7A81-7D1F-E943-3EABC113A0E7}"/>
                </a:ext>
              </a:extLst>
            </p:cNvPr>
            <p:cNvPicPr/>
            <p:nvPr/>
          </p:nvPicPr>
          <p:blipFill>
            <a:blip r:embed="rId7" cstate="print"/>
            <a:stretch>
              <a:fillRect/>
            </a:stretch>
          </p:blipFill>
          <p:spPr>
            <a:xfrm>
              <a:off x="952499" y="5038318"/>
              <a:ext cx="4429124" cy="3390899"/>
            </a:xfrm>
            <a:prstGeom prst="rect">
              <a:avLst/>
            </a:prstGeom>
          </p:spPr>
        </p:pic>
      </p:grpSp>
    </p:spTree>
    <p:extLst>
      <p:ext uri="{BB962C8B-B14F-4D97-AF65-F5344CB8AC3E}">
        <p14:creationId xmlns:p14="http://schemas.microsoft.com/office/powerpoint/2010/main" val="59655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BC4-C8A7-9F30-6527-7D5E34299F60}"/>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F1FC5529-5CD3-94B4-8EE5-B943934D0CD2}"/>
              </a:ext>
            </a:extLst>
          </p:cNvPr>
          <p:cNvGrpSpPr/>
          <p:nvPr/>
        </p:nvGrpSpPr>
        <p:grpSpPr>
          <a:xfrm>
            <a:off x="752952" y="332473"/>
            <a:ext cx="16781145" cy="9620250"/>
            <a:chOff x="752952" y="332473"/>
            <a:chExt cx="16781145" cy="9620250"/>
          </a:xfrm>
        </p:grpSpPr>
        <p:sp>
          <p:nvSpPr>
            <p:cNvPr id="3" name="object 3">
              <a:extLst>
                <a:ext uri="{FF2B5EF4-FFF2-40B4-BE49-F238E27FC236}">
                  <a16:creationId xmlns:a16="http://schemas.microsoft.com/office/drawing/2014/main" id="{1C9B8CEA-FDCF-559D-6A5B-A856074D28F6}"/>
                </a:ext>
              </a:extLst>
            </p:cNvPr>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19CF7D29-6F65-E84C-3C9D-A8C6729E0845}"/>
                </a:ext>
              </a:extLst>
            </p:cNvPr>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6CE24F06-0CB5-723F-BC35-2CDE4D07F044}"/>
                </a:ext>
              </a:extLst>
            </p:cNvPr>
            <p:cNvSpPr/>
            <p:nvPr/>
          </p:nvSpPr>
          <p:spPr>
            <a:xfrm>
              <a:off x="16999946" y="567404"/>
              <a:ext cx="226060" cy="225425"/>
            </a:xfrm>
            <a:custGeom>
              <a:avLst/>
              <a:gdLst/>
              <a:ahLst/>
              <a:cxnLst/>
              <a:rect l="l" t="t" r="r" b="b"/>
              <a:pathLst>
                <a:path w="226059" h="225425">
                  <a:moveTo>
                    <a:pt x="634" y="0"/>
                  </a:moveTo>
                  <a:lnTo>
                    <a:pt x="225875"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9B580A13-9EE4-3521-BD75-301329779FA0}"/>
                </a:ext>
              </a:extLst>
            </p:cNvPr>
            <p:cNvSpPr/>
            <p:nvPr/>
          </p:nvSpPr>
          <p:spPr>
            <a:xfrm>
              <a:off x="15929216" y="678979"/>
              <a:ext cx="320040" cy="20320"/>
            </a:xfrm>
            <a:custGeom>
              <a:avLst/>
              <a:gdLst/>
              <a:ahLst/>
              <a:cxnLst/>
              <a:rect l="l" t="t" r="r" b="b"/>
              <a:pathLst>
                <a:path w="320040" h="20320">
                  <a:moveTo>
                    <a:pt x="319786" y="1435"/>
                  </a:moveTo>
                  <a:lnTo>
                    <a:pt x="0" y="0"/>
                  </a:lnTo>
                  <a:lnTo>
                    <a:pt x="0" y="18707"/>
                  </a:lnTo>
                  <a:lnTo>
                    <a:pt x="319659" y="20154"/>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3559D59E-24C1-065D-4628-40B2AADAC6E0}"/>
                </a:ext>
              </a:extLst>
            </p:cNvPr>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3A3B7F7D-AD1D-3CAF-F812-963124616F97}"/>
              </a:ext>
            </a:extLst>
          </p:cNvPr>
          <p:cNvSpPr txBox="1">
            <a:spLocks noGrp="1"/>
          </p:cNvSpPr>
          <p:nvPr>
            <p:ph type="title"/>
          </p:nvPr>
        </p:nvSpPr>
        <p:spPr>
          <a:xfrm>
            <a:off x="1432438" y="303138"/>
            <a:ext cx="10053316" cy="750847"/>
          </a:xfrm>
          <a:prstGeom prst="rect">
            <a:avLst/>
          </a:prstGeom>
        </p:spPr>
        <p:txBody>
          <a:bodyPr vert="horz" wrap="square" lIns="0" tIns="12065" rIns="0" bIns="0" rtlCol="0">
            <a:spAutoFit/>
          </a:bodyPr>
          <a:lstStyle/>
          <a:p>
            <a:pPr marL="12700" marR="5080">
              <a:spcBef>
                <a:spcPts val="100"/>
              </a:spcBef>
              <a:tabLst>
                <a:tab pos="3086100" algn="l"/>
                <a:tab pos="3795395" algn="l"/>
                <a:tab pos="4740910" algn="l"/>
              </a:tabLst>
            </a:pPr>
            <a:r>
              <a:rPr sz="4800" spc="200" dirty="0"/>
              <a:t>Introduction</a:t>
            </a:r>
            <a:r>
              <a:rPr lang="en-US" sz="4800" spc="200" dirty="0"/>
              <a:t> </a:t>
            </a:r>
            <a:r>
              <a:rPr sz="4800" spc="200" dirty="0"/>
              <a:t>to</a:t>
            </a:r>
            <a:r>
              <a:rPr lang="en-US" sz="4800" spc="200" dirty="0"/>
              <a:t> </a:t>
            </a:r>
            <a:r>
              <a:rPr sz="4800" spc="200" dirty="0"/>
              <a:t>the</a:t>
            </a:r>
            <a:r>
              <a:rPr lang="en-US" sz="4800" spc="200" dirty="0"/>
              <a:t> </a:t>
            </a:r>
            <a:r>
              <a:rPr sz="4800" spc="200" dirty="0"/>
              <a:t>Project</a:t>
            </a:r>
          </a:p>
        </p:txBody>
      </p:sp>
      <p:grpSp>
        <p:nvGrpSpPr>
          <p:cNvPr id="14" name="object 14">
            <a:extLst>
              <a:ext uri="{FF2B5EF4-FFF2-40B4-BE49-F238E27FC236}">
                <a16:creationId xmlns:a16="http://schemas.microsoft.com/office/drawing/2014/main" id="{93FCE993-0B21-C05F-8567-F130AC0CEAE0}"/>
              </a:ext>
            </a:extLst>
          </p:cNvPr>
          <p:cNvGrpSpPr/>
          <p:nvPr/>
        </p:nvGrpSpPr>
        <p:grpSpPr>
          <a:xfrm>
            <a:off x="9047980" y="1189313"/>
            <a:ext cx="8970688" cy="8629650"/>
            <a:chOff x="9047980" y="1189313"/>
            <a:chExt cx="8970688" cy="8629650"/>
          </a:xfrm>
        </p:grpSpPr>
        <p:pic>
          <p:nvPicPr>
            <p:cNvPr id="15" name="object 15">
              <a:extLst>
                <a:ext uri="{FF2B5EF4-FFF2-40B4-BE49-F238E27FC236}">
                  <a16:creationId xmlns:a16="http://schemas.microsoft.com/office/drawing/2014/main" id="{8D42A5A5-50A0-F4CF-8057-9D445D919FCC}"/>
                </a:ext>
              </a:extLst>
            </p:cNvPr>
            <p:cNvPicPr/>
            <p:nvPr/>
          </p:nvPicPr>
          <p:blipFill>
            <a:blip r:embed="rId2" cstate="print"/>
            <a:stretch>
              <a:fillRect/>
            </a:stretch>
          </p:blipFill>
          <p:spPr>
            <a:xfrm>
              <a:off x="10177919" y="1189313"/>
              <a:ext cx="7238999" cy="8629650"/>
            </a:xfrm>
            <a:prstGeom prst="rect">
              <a:avLst/>
            </a:prstGeom>
          </p:spPr>
        </p:pic>
        <p:sp>
          <p:nvSpPr>
            <p:cNvPr id="16" name="object 16">
              <a:extLst>
                <a:ext uri="{FF2B5EF4-FFF2-40B4-BE49-F238E27FC236}">
                  <a16:creationId xmlns:a16="http://schemas.microsoft.com/office/drawing/2014/main" id="{7B44128E-7886-33DA-8DEA-A37F3957577C}"/>
                </a:ext>
              </a:extLst>
            </p:cNvPr>
            <p:cNvSpPr/>
            <p:nvPr/>
          </p:nvSpPr>
          <p:spPr>
            <a:xfrm>
              <a:off x="14477872" y="7160679"/>
              <a:ext cx="3540760" cy="2298700"/>
            </a:xfrm>
            <a:custGeom>
              <a:avLst/>
              <a:gdLst/>
              <a:ahLst/>
              <a:cxnLst/>
              <a:rect l="l" t="t" r="r" b="b"/>
              <a:pathLst>
                <a:path w="3540759" h="2298700">
                  <a:moveTo>
                    <a:pt x="3540252" y="0"/>
                  </a:moveTo>
                  <a:lnTo>
                    <a:pt x="0" y="0"/>
                  </a:lnTo>
                  <a:lnTo>
                    <a:pt x="0" y="2298105"/>
                  </a:lnTo>
                  <a:lnTo>
                    <a:pt x="1770507" y="2298105"/>
                  </a:lnTo>
                  <a:lnTo>
                    <a:pt x="3540252" y="2298105"/>
                  </a:lnTo>
                  <a:lnTo>
                    <a:pt x="3540252" y="0"/>
                  </a:lnTo>
                  <a:close/>
                </a:path>
              </a:pathLst>
            </a:custGeom>
            <a:solidFill>
              <a:srgbClr val="2F3B42"/>
            </a:solidFill>
          </p:spPr>
          <p:txBody>
            <a:bodyPr wrap="square" lIns="0" tIns="0" rIns="0" bIns="0" rtlCol="0"/>
            <a:lstStyle/>
            <a:p>
              <a:endParaRPr dirty="0"/>
            </a:p>
          </p:txBody>
        </p:sp>
        <p:sp>
          <p:nvSpPr>
            <p:cNvPr id="17" name="object 17">
              <a:extLst>
                <a:ext uri="{FF2B5EF4-FFF2-40B4-BE49-F238E27FC236}">
                  <a16:creationId xmlns:a16="http://schemas.microsoft.com/office/drawing/2014/main" id="{D6F066C4-3271-982B-4281-CC54D3318FC3}"/>
                </a:ext>
              </a:extLst>
            </p:cNvPr>
            <p:cNvSpPr/>
            <p:nvPr/>
          </p:nvSpPr>
          <p:spPr>
            <a:xfrm>
              <a:off x="14477908" y="7159951"/>
              <a:ext cx="3540760" cy="2299335"/>
            </a:xfrm>
            <a:custGeom>
              <a:avLst/>
              <a:gdLst/>
              <a:ahLst/>
              <a:cxnLst/>
              <a:rect l="l" t="t" r="r" b="b"/>
              <a:pathLst>
                <a:path w="3540759" h="2299334">
                  <a:moveTo>
                    <a:pt x="1770415" y="2298832"/>
                  </a:moveTo>
                  <a:lnTo>
                    <a:pt x="0" y="2298832"/>
                  </a:lnTo>
                  <a:lnTo>
                    <a:pt x="0" y="723"/>
                  </a:lnTo>
                  <a:lnTo>
                    <a:pt x="3540195" y="723"/>
                  </a:lnTo>
                  <a:lnTo>
                    <a:pt x="3540195" y="2298832"/>
                  </a:lnTo>
                  <a:lnTo>
                    <a:pt x="1770415" y="2298832"/>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675" y="341977"/>
                  </a:moveTo>
                  <a:lnTo>
                    <a:pt x="2245658" y="343425"/>
                  </a:lnTo>
                </a:path>
                <a:path w="3540759" h="2299334">
                  <a:moveTo>
                    <a:pt x="2627174" y="455741"/>
                  </a:moveTo>
                  <a:lnTo>
                    <a:pt x="2513507" y="455741"/>
                  </a:lnTo>
                  <a:lnTo>
                    <a:pt x="2513507" y="228226"/>
                  </a:lnTo>
                  <a:lnTo>
                    <a:pt x="2740968" y="228226"/>
                  </a:lnTo>
                  <a:lnTo>
                    <a:pt x="2740968" y="455741"/>
                  </a:lnTo>
                  <a:lnTo>
                    <a:pt x="2627174" y="455741"/>
                  </a:lnTo>
                  <a:close/>
                </a:path>
              </a:pathLst>
            </a:custGeom>
            <a:ln w="18719">
              <a:solidFill>
                <a:srgbClr val="FFFFFF"/>
              </a:solidFill>
            </a:ln>
          </p:spPr>
          <p:txBody>
            <a:bodyPr wrap="square" lIns="0" tIns="0" rIns="0" bIns="0" rtlCol="0"/>
            <a:lstStyle/>
            <a:p>
              <a:endParaRPr dirty="0"/>
            </a:p>
          </p:txBody>
        </p:sp>
        <p:pic>
          <p:nvPicPr>
            <p:cNvPr id="18" name="object 18">
              <a:extLst>
                <a:ext uri="{FF2B5EF4-FFF2-40B4-BE49-F238E27FC236}">
                  <a16:creationId xmlns:a16="http://schemas.microsoft.com/office/drawing/2014/main" id="{4682A16B-DAC7-E114-2A71-46584D4D06AA}"/>
                </a:ext>
              </a:extLst>
            </p:cNvPr>
            <p:cNvPicPr/>
            <p:nvPr/>
          </p:nvPicPr>
          <p:blipFill>
            <a:blip r:embed="rId3" cstate="print"/>
            <a:stretch>
              <a:fillRect/>
            </a:stretch>
          </p:blipFill>
          <p:spPr>
            <a:xfrm>
              <a:off x="15081503" y="8183880"/>
              <a:ext cx="487680" cy="947927"/>
            </a:xfrm>
            <a:prstGeom prst="rect">
              <a:avLst/>
            </a:prstGeom>
          </p:spPr>
        </p:pic>
        <p:pic>
          <p:nvPicPr>
            <p:cNvPr id="19" name="object 19">
              <a:extLst>
                <a:ext uri="{FF2B5EF4-FFF2-40B4-BE49-F238E27FC236}">
                  <a16:creationId xmlns:a16="http://schemas.microsoft.com/office/drawing/2014/main" id="{07432B5F-DD0A-E495-E719-466358421264}"/>
                </a:ext>
              </a:extLst>
            </p:cNvPr>
            <p:cNvPicPr/>
            <p:nvPr/>
          </p:nvPicPr>
          <p:blipFill>
            <a:blip r:embed="rId4" cstate="print"/>
            <a:stretch>
              <a:fillRect/>
            </a:stretch>
          </p:blipFill>
          <p:spPr>
            <a:xfrm>
              <a:off x="16099535" y="8183880"/>
              <a:ext cx="460248" cy="947927"/>
            </a:xfrm>
            <a:prstGeom prst="rect">
              <a:avLst/>
            </a:prstGeom>
          </p:spPr>
        </p:pic>
        <p:pic>
          <p:nvPicPr>
            <p:cNvPr id="20" name="object 20">
              <a:extLst>
                <a:ext uri="{FF2B5EF4-FFF2-40B4-BE49-F238E27FC236}">
                  <a16:creationId xmlns:a16="http://schemas.microsoft.com/office/drawing/2014/main" id="{1DBF57A4-A327-1E58-464A-9BD15DD59BF4}"/>
                </a:ext>
              </a:extLst>
            </p:cNvPr>
            <p:cNvPicPr/>
            <p:nvPr/>
          </p:nvPicPr>
          <p:blipFill>
            <a:blip r:embed="rId5" cstate="print"/>
            <a:stretch>
              <a:fillRect/>
            </a:stretch>
          </p:blipFill>
          <p:spPr>
            <a:xfrm>
              <a:off x="16846295" y="8183880"/>
              <a:ext cx="649223" cy="947927"/>
            </a:xfrm>
            <a:prstGeom prst="rect">
              <a:avLst/>
            </a:prstGeom>
          </p:spPr>
        </p:pic>
        <p:pic>
          <p:nvPicPr>
            <p:cNvPr id="21" name="object 21">
              <a:extLst>
                <a:ext uri="{FF2B5EF4-FFF2-40B4-BE49-F238E27FC236}">
                  <a16:creationId xmlns:a16="http://schemas.microsoft.com/office/drawing/2014/main" id="{6E28059C-74C6-7247-2C3A-A735B7AE85A1}"/>
                </a:ext>
              </a:extLst>
            </p:cNvPr>
            <p:cNvPicPr/>
            <p:nvPr/>
          </p:nvPicPr>
          <p:blipFill>
            <a:blip r:embed="rId6" cstate="print"/>
            <a:stretch>
              <a:fillRect/>
            </a:stretch>
          </p:blipFill>
          <p:spPr>
            <a:xfrm>
              <a:off x="14468983" y="7153774"/>
              <a:ext cx="3543300" cy="2311661"/>
            </a:xfrm>
            <a:prstGeom prst="rect">
              <a:avLst/>
            </a:prstGeom>
          </p:spPr>
        </p:pic>
        <p:pic>
          <p:nvPicPr>
            <p:cNvPr id="22" name="object 22">
              <a:extLst>
                <a:ext uri="{FF2B5EF4-FFF2-40B4-BE49-F238E27FC236}">
                  <a16:creationId xmlns:a16="http://schemas.microsoft.com/office/drawing/2014/main" id="{B72D3F7F-2D32-4FC5-1ED6-0C20145F7E74}"/>
                </a:ext>
              </a:extLst>
            </p:cNvPr>
            <p:cNvPicPr/>
            <p:nvPr/>
          </p:nvPicPr>
          <p:blipFill>
            <a:blip r:embed="rId7" cstate="print"/>
            <a:stretch>
              <a:fillRect/>
            </a:stretch>
          </p:blipFill>
          <p:spPr>
            <a:xfrm>
              <a:off x="9047980" y="1206036"/>
              <a:ext cx="984503" cy="1374648"/>
            </a:xfrm>
            <a:prstGeom prst="rect">
              <a:avLst/>
            </a:prstGeom>
          </p:spPr>
        </p:pic>
      </p:grpSp>
      <p:sp>
        <p:nvSpPr>
          <p:cNvPr id="23" name="TextBox 22">
            <a:extLst>
              <a:ext uri="{FF2B5EF4-FFF2-40B4-BE49-F238E27FC236}">
                <a16:creationId xmlns:a16="http://schemas.microsoft.com/office/drawing/2014/main" id="{645BD3E6-E836-859D-65F5-280C61A11875}"/>
              </a:ext>
            </a:extLst>
          </p:cNvPr>
          <p:cNvSpPr txBox="1"/>
          <p:nvPr/>
        </p:nvSpPr>
        <p:spPr>
          <a:xfrm>
            <a:off x="1301750" y="1878527"/>
            <a:ext cx="7747254" cy="2015936"/>
          </a:xfrm>
          <a:prstGeom prst="rect">
            <a:avLst/>
          </a:prstGeom>
          <a:noFill/>
        </p:spPr>
        <p:txBody>
          <a:bodyPr wrap="square" rtlCol="0">
            <a:spAutoFit/>
          </a:bodyPr>
          <a:lstStyle/>
          <a:p>
            <a:r>
              <a:rPr lang="en-US" sz="2500" spc="-20" dirty="0">
                <a:solidFill>
                  <a:srgbClr val="FFFFFF"/>
                </a:solidFill>
                <a:latin typeface="Microsoft Sans Serif"/>
                <a:cs typeface="Microsoft Sans Serif"/>
              </a:rPr>
              <a:t>Managing personal finances effectively is crucial in today’s fast-paced world. Our Digital Expense Tracker is a web-based application designed to help users track their income and expenses, providing a clear overview of their financial status in real time.</a:t>
            </a:r>
            <a:endParaRPr lang="en-IN" sz="2500" spc="-20" dirty="0">
              <a:solidFill>
                <a:srgbClr val="FFFFFF"/>
              </a:solidFill>
              <a:latin typeface="Microsoft Sans Serif"/>
              <a:cs typeface="Microsoft Sans Serif"/>
            </a:endParaRPr>
          </a:p>
        </p:txBody>
      </p:sp>
      <p:sp>
        <p:nvSpPr>
          <p:cNvPr id="24" name="TextBox 23">
            <a:extLst>
              <a:ext uri="{FF2B5EF4-FFF2-40B4-BE49-F238E27FC236}">
                <a16:creationId xmlns:a16="http://schemas.microsoft.com/office/drawing/2014/main" id="{A4FDB352-1486-EDB6-733E-A27CF04682C1}"/>
              </a:ext>
            </a:extLst>
          </p:cNvPr>
          <p:cNvSpPr txBox="1"/>
          <p:nvPr/>
        </p:nvSpPr>
        <p:spPr>
          <a:xfrm>
            <a:off x="1300726" y="3952108"/>
            <a:ext cx="7747254" cy="5524589"/>
          </a:xfrm>
          <a:prstGeom prst="rect">
            <a:avLst/>
          </a:prstGeom>
          <a:noFill/>
        </p:spPr>
        <p:txBody>
          <a:bodyPr wrap="square" rtlCol="0">
            <a:spAutoFit/>
          </a:bodyPr>
          <a:lstStyle/>
          <a:p>
            <a:r>
              <a:rPr lang="en-US" sz="2500" spc="-20" dirty="0">
                <a:solidFill>
                  <a:srgbClr val="FFFFFF"/>
                </a:solidFill>
                <a:latin typeface="Microsoft Sans Serif"/>
                <a:cs typeface="Microsoft Sans Serif"/>
              </a:rPr>
              <a:t>This</a:t>
            </a:r>
            <a:r>
              <a:rPr lang="en-US" dirty="0"/>
              <a:t> </a:t>
            </a:r>
            <a:r>
              <a:rPr lang="en-US" sz="2500" spc="-20" dirty="0">
                <a:solidFill>
                  <a:srgbClr val="FFFFFF"/>
                </a:solidFill>
                <a:latin typeface="Microsoft Sans Serif"/>
                <a:cs typeface="Microsoft Sans Serif"/>
              </a:rPr>
              <a:t>web app allows users to:</a:t>
            </a:r>
          </a:p>
          <a:p>
            <a:endParaRPr lang="en-US" sz="2500" spc="-20" dirty="0">
              <a:solidFill>
                <a:srgbClr val="FFFFFF"/>
              </a:solidFill>
              <a:latin typeface="Microsoft Sans Serif"/>
              <a:cs typeface="Microsoft Sans Serif"/>
            </a:endParaRPr>
          </a:p>
          <a:p>
            <a:pPr marL="342900" indent="-342900">
              <a:buFont typeface="Wingdings" panose="05000000000000000000" pitchFamily="2" charset="2"/>
              <a:buChar char="Ø"/>
            </a:pPr>
            <a:r>
              <a:rPr lang="en-US" sz="2500" b="1" spc="-20" dirty="0">
                <a:solidFill>
                  <a:srgbClr val="FFFFFF"/>
                </a:solidFill>
                <a:latin typeface="Microsoft Sans Serif"/>
                <a:cs typeface="Microsoft Sans Serif"/>
              </a:rPr>
              <a:t>Add Transactions </a:t>
            </a:r>
            <a:r>
              <a:rPr lang="en-US" sz="2500" spc="-20" dirty="0">
                <a:solidFill>
                  <a:srgbClr val="FFFFFF"/>
                </a:solidFill>
                <a:latin typeface="Microsoft Sans Serif"/>
                <a:cs typeface="Microsoft Sans Serif"/>
              </a:rPr>
              <a:t>– Users can record income and expenses with details like text, amount, and category.</a:t>
            </a:r>
          </a:p>
          <a:p>
            <a:pPr marL="342900" indent="-342900">
              <a:buFont typeface="Wingdings" panose="05000000000000000000" pitchFamily="2" charset="2"/>
              <a:buChar char="Ø"/>
            </a:pPr>
            <a:endParaRPr lang="en-US" sz="2500" spc="-20" dirty="0">
              <a:solidFill>
                <a:srgbClr val="FFFFFF"/>
              </a:solidFill>
              <a:latin typeface="Microsoft Sans Serif"/>
              <a:cs typeface="Microsoft Sans Serif"/>
            </a:endParaRPr>
          </a:p>
          <a:p>
            <a:pPr marL="342900" indent="-342900">
              <a:buFont typeface="Wingdings" panose="05000000000000000000" pitchFamily="2" charset="2"/>
              <a:buChar char="Ø"/>
            </a:pPr>
            <a:r>
              <a:rPr lang="en-US" sz="2500" b="1" spc="-20" dirty="0">
                <a:solidFill>
                  <a:srgbClr val="FFFFFF"/>
                </a:solidFill>
                <a:latin typeface="Microsoft Sans Serif"/>
                <a:cs typeface="Microsoft Sans Serif"/>
              </a:rPr>
              <a:t>View Transaction History </a:t>
            </a:r>
            <a:r>
              <a:rPr lang="en-US" sz="2500" spc="-20" dirty="0">
                <a:solidFill>
                  <a:srgbClr val="FFFFFF"/>
                </a:solidFill>
                <a:latin typeface="Microsoft Sans Serif"/>
                <a:cs typeface="Microsoft Sans Serif"/>
              </a:rPr>
              <a:t>– Displays a list of all past transactions for easy tracking.</a:t>
            </a:r>
          </a:p>
          <a:p>
            <a:pPr marL="342900" indent="-342900">
              <a:buFont typeface="Wingdings" panose="05000000000000000000" pitchFamily="2" charset="2"/>
              <a:buChar char="Ø"/>
            </a:pPr>
            <a:endParaRPr lang="en-US" sz="2500" spc="-20" dirty="0">
              <a:solidFill>
                <a:srgbClr val="FFFFFF"/>
              </a:solidFill>
              <a:latin typeface="Microsoft Sans Serif"/>
              <a:cs typeface="Microsoft Sans Serif"/>
            </a:endParaRPr>
          </a:p>
          <a:p>
            <a:pPr marL="342900" indent="-342900">
              <a:buFont typeface="Wingdings" panose="05000000000000000000" pitchFamily="2" charset="2"/>
              <a:buChar char="Ø"/>
            </a:pPr>
            <a:r>
              <a:rPr lang="en-US" sz="2500" b="1" spc="-20" dirty="0">
                <a:solidFill>
                  <a:srgbClr val="FFFFFF"/>
                </a:solidFill>
                <a:latin typeface="Microsoft Sans Serif"/>
                <a:cs typeface="Microsoft Sans Serif"/>
              </a:rPr>
              <a:t>Calculate Balance </a:t>
            </a:r>
            <a:r>
              <a:rPr lang="en-US" sz="2500" spc="-20" dirty="0">
                <a:solidFill>
                  <a:srgbClr val="FFFFFF"/>
                </a:solidFill>
                <a:latin typeface="Microsoft Sans Serif"/>
                <a:cs typeface="Microsoft Sans Serif"/>
              </a:rPr>
              <a:t>– Automatically calculates total income, expenses, and net balance.</a:t>
            </a:r>
          </a:p>
          <a:p>
            <a:pPr marL="342900" indent="-342900">
              <a:buFont typeface="Wingdings" panose="05000000000000000000" pitchFamily="2" charset="2"/>
              <a:buChar char="Ø"/>
            </a:pPr>
            <a:endParaRPr lang="en-US" sz="2500" spc="-20" dirty="0">
              <a:solidFill>
                <a:srgbClr val="FFFFFF"/>
              </a:solidFill>
              <a:latin typeface="Microsoft Sans Serif"/>
              <a:cs typeface="Microsoft Sans Serif"/>
            </a:endParaRPr>
          </a:p>
          <a:p>
            <a:pPr marL="342900" indent="-342900">
              <a:buFont typeface="Wingdings" panose="05000000000000000000" pitchFamily="2" charset="2"/>
              <a:buChar char="Ø"/>
            </a:pPr>
            <a:r>
              <a:rPr lang="en-IN" sz="2500" b="1" spc="-20" dirty="0">
                <a:solidFill>
                  <a:srgbClr val="FFFFFF"/>
                </a:solidFill>
                <a:latin typeface="Microsoft Sans Serif"/>
                <a:cs typeface="Microsoft Sans Serif"/>
              </a:rPr>
              <a:t>Real-time Updates </a:t>
            </a:r>
            <a:r>
              <a:rPr lang="en-US" sz="2500" spc="-20" dirty="0">
                <a:solidFill>
                  <a:srgbClr val="FFFFFF"/>
                </a:solidFill>
                <a:latin typeface="Microsoft Sans Serif"/>
                <a:cs typeface="Microsoft Sans Serif"/>
              </a:rPr>
              <a:t>- Reflects changes instantly without requiring manual calculations.</a:t>
            </a:r>
          </a:p>
        </p:txBody>
      </p:sp>
      <p:sp>
        <p:nvSpPr>
          <p:cNvPr id="9" name="Rectangle 1">
            <a:extLst>
              <a:ext uri="{FF2B5EF4-FFF2-40B4-BE49-F238E27FC236}">
                <a16:creationId xmlns:a16="http://schemas.microsoft.com/office/drawing/2014/main" id="{9ADA0D96-DF7D-5737-DD82-B0163B423481}"/>
              </a:ext>
            </a:extLst>
          </p:cNvPr>
          <p:cNvSpPr>
            <a:spLocks noChangeArrowheads="1"/>
          </p:cNvSpPr>
          <p:nvPr/>
        </p:nvSpPr>
        <p:spPr bwMode="auto">
          <a:xfrm>
            <a:off x="0" y="0"/>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Search Weather by City</a:t>
            </a:r>
            <a:r>
              <a:rPr kumimoji="0" lang="en-US" altLang="en-US" sz="1800" b="0" i="0" u="none" strike="noStrike" cap="none" normalizeH="0" baseline="0" dirty="0">
                <a:ln>
                  <a:noFill/>
                </a:ln>
                <a:solidFill>
                  <a:schemeClr val="tx1"/>
                </a:solidFill>
                <a:effectLst/>
                <a:latin typeface="Arial" panose="020B0604020202020204" pitchFamily="34" charset="0"/>
              </a:rPr>
              <a:t> – Enter a city name to get real-time weather updates.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5319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A725A-2F88-E8EB-A2D8-AE00EB16CB90}"/>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9CBEE477-F1EB-6A68-218F-79986BE2680D}"/>
              </a:ext>
            </a:extLst>
          </p:cNvPr>
          <p:cNvGrpSpPr/>
          <p:nvPr/>
        </p:nvGrpSpPr>
        <p:grpSpPr>
          <a:xfrm>
            <a:off x="752952" y="332473"/>
            <a:ext cx="16781145" cy="9620250"/>
            <a:chOff x="752952" y="332473"/>
            <a:chExt cx="16781145" cy="9620250"/>
          </a:xfrm>
        </p:grpSpPr>
        <p:sp>
          <p:nvSpPr>
            <p:cNvPr id="3" name="object 3">
              <a:extLst>
                <a:ext uri="{FF2B5EF4-FFF2-40B4-BE49-F238E27FC236}">
                  <a16:creationId xmlns:a16="http://schemas.microsoft.com/office/drawing/2014/main" id="{2050C58F-AB3B-8599-CD14-539765791ECD}"/>
                </a:ext>
              </a:extLst>
            </p:cNvPr>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453413A3-6209-E076-2B20-D78A758EBC60}"/>
                </a:ext>
              </a:extLst>
            </p:cNvPr>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6BF3D53C-EE7E-55EB-F99D-82055E548A93}"/>
                </a:ext>
              </a:extLst>
            </p:cNvPr>
            <p:cNvSpPr/>
            <p:nvPr/>
          </p:nvSpPr>
          <p:spPr>
            <a:xfrm>
              <a:off x="16999946" y="567404"/>
              <a:ext cx="226060" cy="225425"/>
            </a:xfrm>
            <a:custGeom>
              <a:avLst/>
              <a:gdLst/>
              <a:ahLst/>
              <a:cxnLst/>
              <a:rect l="l" t="t" r="r" b="b"/>
              <a:pathLst>
                <a:path w="226059" h="225425">
                  <a:moveTo>
                    <a:pt x="634" y="0"/>
                  </a:moveTo>
                  <a:lnTo>
                    <a:pt x="225875" y="225367"/>
                  </a:lnTo>
                </a:path>
                <a:path w="226059" h="225425">
                  <a:moveTo>
                    <a:pt x="225240" y="0"/>
                  </a:moveTo>
                  <a:lnTo>
                    <a:pt x="0" y="225367"/>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87454C06-2F8B-EED5-8F9F-4F513FED7933}"/>
                </a:ext>
              </a:extLst>
            </p:cNvPr>
            <p:cNvSpPr/>
            <p:nvPr/>
          </p:nvSpPr>
          <p:spPr>
            <a:xfrm>
              <a:off x="15929216" y="678979"/>
              <a:ext cx="320040" cy="20320"/>
            </a:xfrm>
            <a:custGeom>
              <a:avLst/>
              <a:gdLst/>
              <a:ahLst/>
              <a:cxnLst/>
              <a:rect l="l" t="t" r="r" b="b"/>
              <a:pathLst>
                <a:path w="320040" h="20320">
                  <a:moveTo>
                    <a:pt x="319786" y="1435"/>
                  </a:moveTo>
                  <a:lnTo>
                    <a:pt x="0" y="0"/>
                  </a:lnTo>
                  <a:lnTo>
                    <a:pt x="0" y="18707"/>
                  </a:lnTo>
                  <a:lnTo>
                    <a:pt x="319659" y="20154"/>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5277A9F6-EB9B-EBD9-C109-B6DA478686CC}"/>
                </a:ext>
              </a:extLst>
            </p:cNvPr>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0F40D9DF-E267-56AC-7F80-738FC03D16DB}"/>
              </a:ext>
            </a:extLst>
          </p:cNvPr>
          <p:cNvSpPr txBox="1">
            <a:spLocks noGrp="1"/>
          </p:cNvSpPr>
          <p:nvPr>
            <p:ph type="title"/>
          </p:nvPr>
        </p:nvSpPr>
        <p:spPr>
          <a:xfrm>
            <a:off x="1542808" y="301952"/>
            <a:ext cx="8509000" cy="754053"/>
          </a:xfrm>
          <a:prstGeom prst="rect">
            <a:avLst/>
          </a:prstGeom>
        </p:spPr>
        <p:txBody>
          <a:bodyPr vert="horz" wrap="square" lIns="0" tIns="15240" rIns="0" bIns="0" rtlCol="0">
            <a:spAutoFit/>
          </a:bodyPr>
          <a:lstStyle/>
          <a:p>
            <a:pPr marL="12700" marR="5080">
              <a:lnSpc>
                <a:spcPct val="100000"/>
              </a:lnSpc>
              <a:spcBef>
                <a:spcPts val="100"/>
              </a:spcBef>
              <a:tabLst>
                <a:tab pos="3086100" algn="l"/>
                <a:tab pos="3795395" algn="l"/>
                <a:tab pos="4740910" algn="l"/>
              </a:tabLst>
            </a:pPr>
            <a:r>
              <a:rPr sz="4800" spc="200" dirty="0"/>
              <a:t>Identifying	</a:t>
            </a:r>
            <a:r>
              <a:rPr lang="en-US" sz="4800" spc="200" dirty="0"/>
              <a:t> </a:t>
            </a:r>
            <a:r>
              <a:rPr sz="4800" spc="200" dirty="0"/>
              <a:t>Challenges</a:t>
            </a:r>
          </a:p>
        </p:txBody>
      </p:sp>
      <p:sp>
        <p:nvSpPr>
          <p:cNvPr id="10" name="object 10">
            <a:extLst>
              <a:ext uri="{FF2B5EF4-FFF2-40B4-BE49-F238E27FC236}">
                <a16:creationId xmlns:a16="http://schemas.microsoft.com/office/drawing/2014/main" id="{7E305338-A6DC-182D-2D5C-D7B875783967}"/>
              </a:ext>
            </a:extLst>
          </p:cNvPr>
          <p:cNvSpPr txBox="1"/>
          <p:nvPr/>
        </p:nvSpPr>
        <p:spPr>
          <a:xfrm>
            <a:off x="1192006" y="4543561"/>
            <a:ext cx="11094720" cy="782907"/>
          </a:xfrm>
          <a:prstGeom prst="rect">
            <a:avLst/>
          </a:prstGeom>
        </p:spPr>
        <p:txBody>
          <a:bodyPr vert="horz" wrap="square" lIns="0" tIns="13335" rIns="0" bIns="0" rtlCol="0">
            <a:spAutoFit/>
          </a:bodyPr>
          <a:lstStyle/>
          <a:p>
            <a:r>
              <a:rPr lang="en-US" sz="2500" spc="-20" dirty="0">
                <a:solidFill>
                  <a:srgbClr val="FFFFFF"/>
                </a:solidFill>
                <a:latin typeface="Microsoft Sans Serif"/>
                <a:cs typeface="Microsoft Sans Serif"/>
              </a:rPr>
              <a:t>During the development of the </a:t>
            </a:r>
            <a:r>
              <a:rPr lang="en-IN" sz="2500" b="1" spc="-20" dirty="0">
                <a:solidFill>
                  <a:srgbClr val="FFFFFF"/>
                </a:solidFill>
                <a:latin typeface="Microsoft Sans Serif"/>
                <a:cs typeface="Microsoft Sans Serif"/>
              </a:rPr>
              <a:t>Digital Expense Tracker</a:t>
            </a:r>
            <a:r>
              <a:rPr lang="en-US" sz="2500" spc="-20" dirty="0">
                <a:solidFill>
                  <a:srgbClr val="FFFFFF"/>
                </a:solidFill>
                <a:latin typeface="Microsoft Sans Serif"/>
                <a:cs typeface="Microsoft Sans Serif"/>
              </a:rPr>
              <a:t>, I encountered several challenges that needed to be addressed to ensure a smooth user experience:</a:t>
            </a:r>
          </a:p>
        </p:txBody>
      </p:sp>
      <p:grpSp>
        <p:nvGrpSpPr>
          <p:cNvPr id="11" name="object 11">
            <a:extLst>
              <a:ext uri="{FF2B5EF4-FFF2-40B4-BE49-F238E27FC236}">
                <a16:creationId xmlns:a16="http://schemas.microsoft.com/office/drawing/2014/main" id="{1677ECF6-EEF8-D54C-CD85-5D436727615B}"/>
              </a:ext>
            </a:extLst>
          </p:cNvPr>
          <p:cNvGrpSpPr/>
          <p:nvPr/>
        </p:nvGrpSpPr>
        <p:grpSpPr>
          <a:xfrm>
            <a:off x="1179261" y="1329740"/>
            <a:ext cx="16584228" cy="5067592"/>
            <a:chOff x="1179261" y="1329740"/>
            <a:chExt cx="16584228" cy="5067592"/>
          </a:xfrm>
        </p:grpSpPr>
        <p:pic>
          <p:nvPicPr>
            <p:cNvPr id="12" name="object 12">
              <a:extLst>
                <a:ext uri="{FF2B5EF4-FFF2-40B4-BE49-F238E27FC236}">
                  <a16:creationId xmlns:a16="http://schemas.microsoft.com/office/drawing/2014/main" id="{F22D59CB-F89F-3B14-9113-919EF7AAD879}"/>
                </a:ext>
              </a:extLst>
            </p:cNvPr>
            <p:cNvPicPr/>
            <p:nvPr/>
          </p:nvPicPr>
          <p:blipFill>
            <a:blip r:embed="rId2" cstate="print"/>
            <a:stretch>
              <a:fillRect/>
            </a:stretch>
          </p:blipFill>
          <p:spPr>
            <a:xfrm>
              <a:off x="1179261" y="1329740"/>
              <a:ext cx="15811498" cy="2933700"/>
            </a:xfrm>
            <a:prstGeom prst="rect">
              <a:avLst/>
            </a:prstGeom>
          </p:spPr>
        </p:pic>
        <p:sp>
          <p:nvSpPr>
            <p:cNvPr id="13" name="object 13">
              <a:extLst>
                <a:ext uri="{FF2B5EF4-FFF2-40B4-BE49-F238E27FC236}">
                  <a16:creationId xmlns:a16="http://schemas.microsoft.com/office/drawing/2014/main" id="{736A96D7-B41E-FDF1-D9CD-D93B93C21A4B}"/>
                </a:ext>
              </a:extLst>
            </p:cNvPr>
            <p:cNvSpPr/>
            <p:nvPr/>
          </p:nvSpPr>
          <p:spPr>
            <a:xfrm>
              <a:off x="13346938" y="3924427"/>
              <a:ext cx="4408170" cy="2465070"/>
            </a:xfrm>
            <a:custGeom>
              <a:avLst/>
              <a:gdLst/>
              <a:ahLst/>
              <a:cxnLst/>
              <a:rect l="l" t="t" r="r" b="b"/>
              <a:pathLst>
                <a:path w="4408169" h="2465070">
                  <a:moveTo>
                    <a:pt x="4407662" y="0"/>
                  </a:moveTo>
                  <a:lnTo>
                    <a:pt x="0" y="0"/>
                  </a:lnTo>
                  <a:lnTo>
                    <a:pt x="0" y="2464485"/>
                  </a:lnTo>
                  <a:lnTo>
                    <a:pt x="2203831" y="2464485"/>
                  </a:lnTo>
                  <a:lnTo>
                    <a:pt x="4407662" y="2464485"/>
                  </a:lnTo>
                  <a:lnTo>
                    <a:pt x="4407662" y="0"/>
                  </a:lnTo>
                  <a:close/>
                </a:path>
              </a:pathLst>
            </a:custGeom>
            <a:solidFill>
              <a:srgbClr val="2F3B42"/>
            </a:solidFill>
          </p:spPr>
          <p:txBody>
            <a:bodyPr wrap="square" lIns="0" tIns="0" rIns="0" bIns="0" rtlCol="0"/>
            <a:lstStyle/>
            <a:p>
              <a:endParaRPr dirty="0"/>
            </a:p>
          </p:txBody>
        </p:sp>
        <p:sp>
          <p:nvSpPr>
            <p:cNvPr id="14" name="object 14">
              <a:extLst>
                <a:ext uri="{FF2B5EF4-FFF2-40B4-BE49-F238E27FC236}">
                  <a16:creationId xmlns:a16="http://schemas.microsoft.com/office/drawing/2014/main" id="{C3F615E0-2BFA-9B40-9AD7-EA3CA8DA2538}"/>
                </a:ext>
              </a:extLst>
            </p:cNvPr>
            <p:cNvSpPr/>
            <p:nvPr/>
          </p:nvSpPr>
          <p:spPr>
            <a:xfrm>
              <a:off x="13346811" y="3924427"/>
              <a:ext cx="4408170" cy="2465070"/>
            </a:xfrm>
            <a:custGeom>
              <a:avLst/>
              <a:gdLst/>
              <a:ahLst/>
              <a:cxnLst/>
              <a:rect l="l" t="t" r="r" b="b"/>
              <a:pathLst>
                <a:path w="4408169" h="2465070">
                  <a:moveTo>
                    <a:pt x="2203958" y="2464475"/>
                  </a:moveTo>
                  <a:lnTo>
                    <a:pt x="0" y="2464475"/>
                  </a:lnTo>
                  <a:lnTo>
                    <a:pt x="0" y="0"/>
                  </a:lnTo>
                  <a:lnTo>
                    <a:pt x="4407789" y="0"/>
                  </a:lnTo>
                  <a:lnTo>
                    <a:pt x="4407789" y="2464475"/>
                  </a:lnTo>
                  <a:lnTo>
                    <a:pt x="2203958" y="2464475"/>
                  </a:lnTo>
                  <a:close/>
                </a:path>
                <a:path w="4408169" h="2465070">
                  <a:moveTo>
                    <a:pt x="2203958" y="742299"/>
                  </a:moveTo>
                  <a:lnTo>
                    <a:pt x="0" y="742299"/>
                  </a:lnTo>
                  <a:lnTo>
                    <a:pt x="0" y="0"/>
                  </a:lnTo>
                  <a:lnTo>
                    <a:pt x="4407789" y="0"/>
                  </a:lnTo>
                  <a:lnTo>
                    <a:pt x="4407789" y="742299"/>
                  </a:lnTo>
                  <a:lnTo>
                    <a:pt x="2203958" y="742299"/>
                  </a:lnTo>
                  <a:close/>
                </a:path>
                <a:path w="4408169" h="2465070">
                  <a:moveTo>
                    <a:pt x="3883660" y="225360"/>
                  </a:moveTo>
                  <a:lnTo>
                    <a:pt x="4108958" y="450708"/>
                  </a:lnTo>
                </a:path>
                <a:path w="4408169" h="2465070">
                  <a:moveTo>
                    <a:pt x="4108323" y="225360"/>
                  </a:moveTo>
                  <a:lnTo>
                    <a:pt x="3882898" y="450708"/>
                  </a:lnTo>
                </a:path>
                <a:path w="4408169" h="2465070">
                  <a:moveTo>
                    <a:pt x="2812288" y="336955"/>
                  </a:moveTo>
                  <a:lnTo>
                    <a:pt x="3131947" y="338390"/>
                  </a:lnTo>
                </a:path>
                <a:path w="4408169" h="2465070">
                  <a:moveTo>
                    <a:pt x="3507740" y="449984"/>
                  </a:moveTo>
                  <a:lnTo>
                    <a:pt x="3395472" y="449984"/>
                  </a:lnTo>
                  <a:lnTo>
                    <a:pt x="3395472" y="225360"/>
                  </a:lnTo>
                  <a:lnTo>
                    <a:pt x="3620135" y="225360"/>
                  </a:lnTo>
                  <a:lnTo>
                    <a:pt x="3620135" y="449984"/>
                  </a:lnTo>
                  <a:lnTo>
                    <a:pt x="3507740" y="449984"/>
                  </a:lnTo>
                  <a:close/>
                </a:path>
              </a:pathLst>
            </a:custGeom>
            <a:ln w="18719">
              <a:solidFill>
                <a:srgbClr val="FFFFFF"/>
              </a:solidFill>
            </a:ln>
          </p:spPr>
          <p:txBody>
            <a:bodyPr wrap="square" lIns="0" tIns="0" rIns="0" bIns="0" rtlCol="0"/>
            <a:lstStyle/>
            <a:p>
              <a:endParaRPr dirty="0"/>
            </a:p>
          </p:txBody>
        </p:sp>
        <p:pic>
          <p:nvPicPr>
            <p:cNvPr id="15" name="object 15">
              <a:extLst>
                <a:ext uri="{FF2B5EF4-FFF2-40B4-BE49-F238E27FC236}">
                  <a16:creationId xmlns:a16="http://schemas.microsoft.com/office/drawing/2014/main" id="{AD82B1FD-C192-629D-F9A8-7A0C4A57CC5D}"/>
                </a:ext>
              </a:extLst>
            </p:cNvPr>
            <p:cNvPicPr/>
            <p:nvPr/>
          </p:nvPicPr>
          <p:blipFill>
            <a:blip r:embed="rId3" cstate="print"/>
            <a:stretch>
              <a:fillRect/>
            </a:stretch>
          </p:blipFill>
          <p:spPr>
            <a:xfrm>
              <a:off x="13889736" y="5053584"/>
              <a:ext cx="518159" cy="947927"/>
            </a:xfrm>
            <a:prstGeom prst="rect">
              <a:avLst/>
            </a:prstGeom>
          </p:spPr>
        </p:pic>
        <p:pic>
          <p:nvPicPr>
            <p:cNvPr id="16" name="object 16">
              <a:extLst>
                <a:ext uri="{FF2B5EF4-FFF2-40B4-BE49-F238E27FC236}">
                  <a16:creationId xmlns:a16="http://schemas.microsoft.com/office/drawing/2014/main" id="{C419E89E-0BC8-F9AB-21DD-FDBEB37E451A}"/>
                </a:ext>
              </a:extLst>
            </p:cNvPr>
            <p:cNvPicPr/>
            <p:nvPr/>
          </p:nvPicPr>
          <p:blipFill>
            <a:blip r:embed="rId4" cstate="print"/>
            <a:stretch>
              <a:fillRect/>
            </a:stretch>
          </p:blipFill>
          <p:spPr>
            <a:xfrm>
              <a:off x="14743175" y="5053584"/>
              <a:ext cx="460248" cy="947927"/>
            </a:xfrm>
            <a:prstGeom prst="rect">
              <a:avLst/>
            </a:prstGeom>
          </p:spPr>
        </p:pic>
        <p:pic>
          <p:nvPicPr>
            <p:cNvPr id="17" name="object 17">
              <a:extLst>
                <a:ext uri="{FF2B5EF4-FFF2-40B4-BE49-F238E27FC236}">
                  <a16:creationId xmlns:a16="http://schemas.microsoft.com/office/drawing/2014/main" id="{1060409E-3A83-3777-F457-766FDB8806F7}"/>
                </a:ext>
              </a:extLst>
            </p:cNvPr>
            <p:cNvPicPr/>
            <p:nvPr/>
          </p:nvPicPr>
          <p:blipFill>
            <a:blip r:embed="rId5" cstate="print"/>
            <a:stretch>
              <a:fillRect/>
            </a:stretch>
          </p:blipFill>
          <p:spPr>
            <a:xfrm>
              <a:off x="15438119" y="5053584"/>
              <a:ext cx="890015" cy="947927"/>
            </a:xfrm>
            <a:prstGeom prst="rect">
              <a:avLst/>
            </a:prstGeom>
          </p:spPr>
        </p:pic>
        <p:pic>
          <p:nvPicPr>
            <p:cNvPr id="18" name="object 18">
              <a:extLst>
                <a:ext uri="{FF2B5EF4-FFF2-40B4-BE49-F238E27FC236}">
                  <a16:creationId xmlns:a16="http://schemas.microsoft.com/office/drawing/2014/main" id="{2555AD6E-E6AA-1446-CB5C-9A2AE0487CB2}"/>
                </a:ext>
              </a:extLst>
            </p:cNvPr>
            <p:cNvPicPr/>
            <p:nvPr/>
          </p:nvPicPr>
          <p:blipFill>
            <a:blip r:embed="rId6" cstate="print"/>
            <a:stretch>
              <a:fillRect/>
            </a:stretch>
          </p:blipFill>
          <p:spPr>
            <a:xfrm>
              <a:off x="16824960" y="5050536"/>
              <a:ext cx="557784" cy="954024"/>
            </a:xfrm>
            <a:prstGeom prst="rect">
              <a:avLst/>
            </a:prstGeom>
          </p:spPr>
        </p:pic>
        <p:pic>
          <p:nvPicPr>
            <p:cNvPr id="19" name="object 19">
              <a:extLst>
                <a:ext uri="{FF2B5EF4-FFF2-40B4-BE49-F238E27FC236}">
                  <a16:creationId xmlns:a16="http://schemas.microsoft.com/office/drawing/2014/main" id="{4D9627D4-551C-A583-F4FA-B84A84A1E5A0}"/>
                </a:ext>
              </a:extLst>
            </p:cNvPr>
            <p:cNvPicPr/>
            <p:nvPr/>
          </p:nvPicPr>
          <p:blipFill>
            <a:blip r:embed="rId7" cstate="print"/>
            <a:stretch>
              <a:fillRect/>
            </a:stretch>
          </p:blipFill>
          <p:spPr>
            <a:xfrm>
              <a:off x="13353414" y="3912895"/>
              <a:ext cx="4410075" cy="2484437"/>
            </a:xfrm>
            <a:prstGeom prst="rect">
              <a:avLst/>
            </a:prstGeom>
          </p:spPr>
        </p:pic>
      </p:grpSp>
      <p:sp>
        <p:nvSpPr>
          <p:cNvPr id="20" name="TextBox 19">
            <a:extLst>
              <a:ext uri="{FF2B5EF4-FFF2-40B4-BE49-F238E27FC236}">
                <a16:creationId xmlns:a16="http://schemas.microsoft.com/office/drawing/2014/main" id="{A09A4470-B4E6-CCDF-7FDF-C7F38002EE5C}"/>
              </a:ext>
            </a:extLst>
          </p:cNvPr>
          <p:cNvSpPr txBox="1"/>
          <p:nvPr/>
        </p:nvSpPr>
        <p:spPr>
          <a:xfrm>
            <a:off x="934139" y="5606589"/>
            <a:ext cx="12404292" cy="3901581"/>
          </a:xfrm>
          <a:prstGeom prst="rect">
            <a:avLst/>
          </a:prstGeom>
          <a:noFill/>
        </p:spPr>
        <p:txBody>
          <a:bodyPr wrap="square" rtlCol="0">
            <a:spAutoFit/>
          </a:bodyPr>
          <a:lstStyle/>
          <a:p>
            <a:pPr>
              <a:lnSpc>
                <a:spcPct val="150000"/>
              </a:lnSpc>
            </a:pPr>
            <a:r>
              <a:rPr lang="en-IN" sz="2400" spc="-20" dirty="0">
                <a:solidFill>
                  <a:srgbClr val="FFFFFF"/>
                </a:solidFill>
                <a:latin typeface="Microsoft Sans Serif"/>
                <a:cs typeface="Microsoft Sans Serif"/>
              </a:rPr>
              <a:t>🔹 </a:t>
            </a:r>
            <a:r>
              <a:rPr lang="en-US" sz="2400" b="1" spc="-20" dirty="0">
                <a:solidFill>
                  <a:srgbClr val="FFFFFF"/>
                </a:solidFill>
                <a:latin typeface="Microsoft Sans Serif"/>
                <a:cs typeface="Microsoft Sans Serif"/>
              </a:rPr>
              <a:t>Data Storage - </a:t>
            </a:r>
            <a:r>
              <a:rPr lang="en-US" sz="2400" spc="-20" dirty="0">
                <a:solidFill>
                  <a:srgbClr val="FFFFFF"/>
                </a:solidFill>
                <a:latin typeface="Microsoft Sans Serif"/>
                <a:cs typeface="Microsoft Sans Serif"/>
              </a:rPr>
              <a:t>Ensuring reliable transaction storage and retrieval.</a:t>
            </a:r>
          </a:p>
          <a:p>
            <a:pPr>
              <a:lnSpc>
                <a:spcPct val="150000"/>
              </a:lnSpc>
            </a:pPr>
            <a:r>
              <a:rPr lang="en-IN" sz="2400" spc="-20" dirty="0">
                <a:solidFill>
                  <a:srgbClr val="FFFFFF"/>
                </a:solidFill>
                <a:latin typeface="Microsoft Sans Serif"/>
                <a:cs typeface="Microsoft Sans Serif"/>
              </a:rPr>
              <a:t>🔹 </a:t>
            </a:r>
            <a:r>
              <a:rPr lang="en-US" sz="2400" b="1" spc="-20" dirty="0">
                <a:solidFill>
                  <a:srgbClr val="FFFFFF"/>
                </a:solidFill>
                <a:latin typeface="Microsoft Sans Serif"/>
                <a:cs typeface="Microsoft Sans Serif"/>
              </a:rPr>
              <a:t>Input Validation - </a:t>
            </a:r>
            <a:r>
              <a:rPr lang="en-US" sz="2400" spc="-20" dirty="0">
                <a:solidFill>
                  <a:srgbClr val="FFFFFF"/>
                </a:solidFill>
                <a:latin typeface="Microsoft Sans Serif"/>
                <a:cs typeface="Microsoft Sans Serif"/>
              </a:rPr>
              <a:t>Preventing incomplete or invalid entries.</a:t>
            </a:r>
          </a:p>
          <a:p>
            <a:pPr>
              <a:lnSpc>
                <a:spcPct val="150000"/>
              </a:lnSpc>
            </a:pPr>
            <a:r>
              <a:rPr lang="en-IN" sz="2400" spc="-20" dirty="0">
                <a:solidFill>
                  <a:srgbClr val="FFFFFF"/>
                </a:solidFill>
                <a:latin typeface="Microsoft Sans Serif"/>
                <a:cs typeface="Microsoft Sans Serif"/>
              </a:rPr>
              <a:t>🔹 </a:t>
            </a:r>
            <a:r>
              <a:rPr lang="en-US" sz="2400" b="1" spc="-20" dirty="0">
                <a:solidFill>
                  <a:srgbClr val="FFFFFF"/>
                </a:solidFill>
                <a:latin typeface="Microsoft Sans Serif"/>
                <a:cs typeface="Microsoft Sans Serif"/>
              </a:rPr>
              <a:t>Transaction Management - </a:t>
            </a:r>
            <a:r>
              <a:rPr lang="en-US" sz="2400" spc="-20" dirty="0">
                <a:solidFill>
                  <a:srgbClr val="FFFFFF"/>
                </a:solidFill>
                <a:latin typeface="Microsoft Sans Serif"/>
                <a:cs typeface="Microsoft Sans Serif"/>
              </a:rPr>
              <a:t>Handling add/delete operations efficiently.</a:t>
            </a:r>
          </a:p>
          <a:p>
            <a:pPr>
              <a:lnSpc>
                <a:spcPct val="150000"/>
              </a:lnSpc>
            </a:pPr>
            <a:r>
              <a:rPr lang="en-IN" sz="2400" spc="-20" dirty="0">
                <a:solidFill>
                  <a:srgbClr val="FFFFFF"/>
                </a:solidFill>
                <a:latin typeface="Microsoft Sans Serif"/>
                <a:cs typeface="Microsoft Sans Serif"/>
              </a:rPr>
              <a:t>🔹 </a:t>
            </a:r>
            <a:r>
              <a:rPr lang="en-US" sz="2400" b="1" spc="-20" dirty="0">
                <a:solidFill>
                  <a:srgbClr val="FFFFFF"/>
                </a:solidFill>
                <a:latin typeface="Microsoft Sans Serif"/>
                <a:cs typeface="Microsoft Sans Serif"/>
              </a:rPr>
              <a:t>Balance Accuracy - </a:t>
            </a:r>
            <a:r>
              <a:rPr lang="en-US" sz="2400" spc="-20" dirty="0">
                <a:solidFill>
                  <a:srgbClr val="FFFFFF"/>
                </a:solidFill>
                <a:latin typeface="Microsoft Sans Serif"/>
                <a:cs typeface="Microsoft Sans Serif"/>
              </a:rPr>
              <a:t>Maintaining real-time income and expense calculations.</a:t>
            </a:r>
          </a:p>
          <a:p>
            <a:pPr>
              <a:lnSpc>
                <a:spcPct val="150000"/>
              </a:lnSpc>
            </a:pPr>
            <a:r>
              <a:rPr lang="en-IN" sz="2400" spc="-20" dirty="0">
                <a:solidFill>
                  <a:srgbClr val="FFFFFF"/>
                </a:solidFill>
                <a:latin typeface="Microsoft Sans Serif"/>
                <a:cs typeface="Microsoft Sans Serif"/>
              </a:rPr>
              <a:t>🔹 </a:t>
            </a:r>
            <a:r>
              <a:rPr lang="en-US" sz="2400" b="1" spc="-20" dirty="0">
                <a:solidFill>
                  <a:srgbClr val="FFFFFF"/>
                </a:solidFill>
                <a:latin typeface="Microsoft Sans Serif"/>
                <a:cs typeface="Microsoft Sans Serif"/>
              </a:rPr>
              <a:t>User Experience - </a:t>
            </a:r>
            <a:r>
              <a:rPr lang="en-US" sz="2400" spc="-20" dirty="0">
                <a:solidFill>
                  <a:srgbClr val="FFFFFF"/>
                </a:solidFill>
                <a:latin typeface="Microsoft Sans Serif"/>
                <a:cs typeface="Microsoft Sans Serif"/>
              </a:rPr>
              <a:t>Creating an intuitive and easy-to-use interface.</a:t>
            </a:r>
          </a:p>
          <a:p>
            <a:pPr>
              <a:lnSpc>
                <a:spcPct val="150000"/>
              </a:lnSpc>
            </a:pPr>
            <a:r>
              <a:rPr lang="en-IN" sz="2400" spc="-20" dirty="0">
                <a:solidFill>
                  <a:srgbClr val="FFFFFF"/>
                </a:solidFill>
                <a:latin typeface="Microsoft Sans Serif"/>
                <a:cs typeface="Microsoft Sans Serif"/>
              </a:rPr>
              <a:t>🔹 </a:t>
            </a:r>
            <a:r>
              <a:rPr lang="en-US" sz="2400" b="1" spc="-20" dirty="0">
                <a:solidFill>
                  <a:srgbClr val="FFFFFF"/>
                </a:solidFill>
                <a:latin typeface="Microsoft Sans Serif"/>
                <a:cs typeface="Microsoft Sans Serif"/>
              </a:rPr>
              <a:t>Security -  </a:t>
            </a:r>
            <a:r>
              <a:rPr lang="en-US" sz="2400" spc="-20" dirty="0">
                <a:solidFill>
                  <a:srgbClr val="FFFFFF"/>
                </a:solidFill>
                <a:latin typeface="Microsoft Sans Serif"/>
                <a:cs typeface="Microsoft Sans Serif"/>
              </a:rPr>
              <a:t>Protecting data integrity and preventing unauthorized changes.</a:t>
            </a:r>
          </a:p>
          <a:p>
            <a:pPr>
              <a:lnSpc>
                <a:spcPct val="150000"/>
              </a:lnSpc>
            </a:pPr>
            <a:r>
              <a:rPr lang="en-IN" sz="2400" spc="-20" dirty="0">
                <a:solidFill>
                  <a:srgbClr val="FFFFFF"/>
                </a:solidFill>
                <a:latin typeface="Microsoft Sans Serif"/>
                <a:cs typeface="Microsoft Sans Serif"/>
              </a:rPr>
              <a:t>🔹</a:t>
            </a:r>
            <a:r>
              <a:rPr lang="en-US" sz="2400" b="1" dirty="0"/>
              <a:t> </a:t>
            </a:r>
            <a:r>
              <a:rPr lang="en-US" sz="2400" b="1" spc="-20" dirty="0">
                <a:solidFill>
                  <a:srgbClr val="FFFFFF"/>
                </a:solidFill>
                <a:latin typeface="Microsoft Sans Serif"/>
                <a:cs typeface="Microsoft Sans Serif"/>
              </a:rPr>
              <a:t>Scalability - </a:t>
            </a:r>
            <a:r>
              <a:rPr lang="en-US" sz="2400" spc="-20" dirty="0">
                <a:solidFill>
                  <a:srgbClr val="FFFFFF"/>
                </a:solidFill>
                <a:latin typeface="Microsoft Sans Serif"/>
                <a:cs typeface="Microsoft Sans Serif"/>
              </a:rPr>
              <a:t>Preparing for future database integration.</a:t>
            </a:r>
            <a:endParaRPr lang="en-IN" sz="2400" spc="-20" dirty="0">
              <a:solidFill>
                <a:srgbClr val="FFFFFF"/>
              </a:solidFill>
              <a:latin typeface="Microsoft Sans Serif"/>
              <a:cs typeface="Microsoft Sans Serif"/>
            </a:endParaRPr>
          </a:p>
        </p:txBody>
      </p:sp>
    </p:spTree>
    <p:extLst>
      <p:ext uri="{BB962C8B-B14F-4D97-AF65-F5344CB8AC3E}">
        <p14:creationId xmlns:p14="http://schemas.microsoft.com/office/powerpoint/2010/main" val="2701788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A417B-3613-1550-3C0B-EC8243DF9C68}"/>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F2EA328A-EA7D-025A-B780-6F8806E95197}"/>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B49054E5-6C7D-506D-3B22-EB872F8ABD3C}"/>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4869ED12-89D2-E1C7-691F-361F4338080B}"/>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49EA713F-3E57-35AB-357F-8A635FFA39DD}"/>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4E565C46-4337-3E0C-F26E-19E2DEEEEE84}"/>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8B5FC11F-7F73-3D6B-8E3A-0ED13B26A523}"/>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1CB5A926-C3E3-34C5-AB05-53CD0E765097}"/>
              </a:ext>
            </a:extLst>
          </p:cNvPr>
          <p:cNvSpPr txBox="1">
            <a:spLocks noGrp="1"/>
          </p:cNvSpPr>
          <p:nvPr>
            <p:ph type="title"/>
          </p:nvPr>
        </p:nvSpPr>
        <p:spPr>
          <a:xfrm>
            <a:off x="1911350" y="1057877"/>
            <a:ext cx="8200835" cy="751488"/>
          </a:xfrm>
          <a:prstGeom prst="rect">
            <a:avLst/>
          </a:prstGeom>
        </p:spPr>
        <p:txBody>
          <a:bodyPr vert="horz" wrap="square" lIns="0" tIns="12700" rIns="0" bIns="0" rtlCol="0">
            <a:spAutoFit/>
          </a:bodyPr>
          <a:lstStyle/>
          <a:p>
            <a:pPr marL="12700" marR="5080">
              <a:lnSpc>
                <a:spcPct val="100000"/>
              </a:lnSpc>
              <a:spcBef>
                <a:spcPts val="100"/>
              </a:spcBef>
            </a:pPr>
            <a:r>
              <a:rPr sz="4800" spc="200" dirty="0"/>
              <a:t>Developin</a:t>
            </a:r>
            <a:r>
              <a:rPr lang="en-US" sz="4800" spc="200" dirty="0"/>
              <a:t>g </a:t>
            </a:r>
            <a:r>
              <a:rPr sz="4800" spc="455" dirty="0"/>
              <a:t>Solutions</a:t>
            </a:r>
            <a:endParaRPr sz="4800" dirty="0"/>
          </a:p>
        </p:txBody>
      </p:sp>
      <p:grpSp>
        <p:nvGrpSpPr>
          <p:cNvPr id="17" name="object 17">
            <a:extLst>
              <a:ext uri="{FF2B5EF4-FFF2-40B4-BE49-F238E27FC236}">
                <a16:creationId xmlns:a16="http://schemas.microsoft.com/office/drawing/2014/main" id="{863485C9-FF66-2325-63EE-EC19EC6821A6}"/>
              </a:ext>
            </a:extLst>
          </p:cNvPr>
          <p:cNvGrpSpPr/>
          <p:nvPr/>
        </p:nvGrpSpPr>
        <p:grpSpPr>
          <a:xfrm>
            <a:off x="9824440" y="2213711"/>
            <a:ext cx="7779818" cy="7753362"/>
            <a:chOff x="9824440" y="2213711"/>
            <a:chExt cx="7779818" cy="7753362"/>
          </a:xfrm>
        </p:grpSpPr>
        <p:pic>
          <p:nvPicPr>
            <p:cNvPr id="18" name="object 18">
              <a:extLst>
                <a:ext uri="{FF2B5EF4-FFF2-40B4-BE49-F238E27FC236}">
                  <a16:creationId xmlns:a16="http://schemas.microsoft.com/office/drawing/2014/main" id="{3E4F720D-0796-492B-BD97-0A710F0B8E99}"/>
                </a:ext>
              </a:extLst>
            </p:cNvPr>
            <p:cNvPicPr/>
            <p:nvPr/>
          </p:nvPicPr>
          <p:blipFill>
            <a:blip r:embed="rId2" cstate="print"/>
            <a:stretch>
              <a:fillRect/>
            </a:stretch>
          </p:blipFill>
          <p:spPr>
            <a:xfrm>
              <a:off x="9824440" y="2213711"/>
              <a:ext cx="6496049" cy="6343650"/>
            </a:xfrm>
            <a:prstGeom prst="rect">
              <a:avLst/>
            </a:prstGeom>
          </p:spPr>
        </p:pic>
        <p:sp>
          <p:nvSpPr>
            <p:cNvPr id="19" name="object 19">
              <a:extLst>
                <a:ext uri="{FF2B5EF4-FFF2-40B4-BE49-F238E27FC236}">
                  <a16:creationId xmlns:a16="http://schemas.microsoft.com/office/drawing/2014/main" id="{445767E1-0657-E6C0-E59B-550B97893D8D}"/>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735417C8-B3A7-BE4C-18B1-B4A2446EA2C6}"/>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049172A1-7D3F-0F89-63FE-EC4FE513F288}"/>
                </a:ext>
              </a:extLst>
            </p:cNvPr>
            <p:cNvPicPr/>
            <p:nvPr/>
          </p:nvPicPr>
          <p:blipFill>
            <a:blip r:embed="rId3"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C5958605-67A3-AA86-5849-520932D292C6}"/>
                </a:ext>
              </a:extLst>
            </p:cNvPr>
            <p:cNvPicPr/>
            <p:nvPr/>
          </p:nvPicPr>
          <p:blipFill>
            <a:blip r:embed="rId4"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11B8A401-58E1-6804-B03A-38A145EBCEEA}"/>
                </a:ext>
              </a:extLst>
            </p:cNvPr>
            <p:cNvPicPr/>
            <p:nvPr/>
          </p:nvPicPr>
          <p:blipFill>
            <a:blip r:embed="rId5"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638961C7-3C70-34BD-0E32-2C7FF8F2C5E1}"/>
                </a:ext>
              </a:extLst>
            </p:cNvPr>
            <p:cNvPicPr/>
            <p:nvPr/>
          </p:nvPicPr>
          <p:blipFill>
            <a:blip r:embed="rId6" cstate="print"/>
            <a:stretch>
              <a:fillRect/>
            </a:stretch>
          </p:blipFill>
          <p:spPr>
            <a:xfrm>
              <a:off x="14054454" y="7655414"/>
              <a:ext cx="3543300" cy="2311659"/>
            </a:xfrm>
            <a:prstGeom prst="rect">
              <a:avLst/>
            </a:prstGeom>
          </p:spPr>
        </p:pic>
      </p:grpSp>
      <p:sp>
        <p:nvSpPr>
          <p:cNvPr id="26" name="TextBox 25">
            <a:extLst>
              <a:ext uri="{FF2B5EF4-FFF2-40B4-BE49-F238E27FC236}">
                <a16:creationId xmlns:a16="http://schemas.microsoft.com/office/drawing/2014/main" id="{07ADA72B-E1CE-D4E4-9114-9C665F73A099}"/>
              </a:ext>
            </a:extLst>
          </p:cNvPr>
          <p:cNvSpPr txBox="1"/>
          <p:nvPr/>
        </p:nvSpPr>
        <p:spPr>
          <a:xfrm>
            <a:off x="1571686" y="2194081"/>
            <a:ext cx="8295249" cy="6748001"/>
          </a:xfrm>
          <a:prstGeom prst="rect">
            <a:avLst/>
          </a:prstGeom>
          <a:noFill/>
        </p:spPr>
        <p:txBody>
          <a:bodyPr wrap="square" rtlCol="0">
            <a:spAutoFit/>
          </a:bodyPr>
          <a:lstStyle/>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US" sz="2500" b="1" spc="-20" dirty="0">
                <a:solidFill>
                  <a:srgbClr val="FFFFFF"/>
                </a:solidFill>
                <a:latin typeface="Microsoft Sans Serif"/>
                <a:cs typeface="Microsoft Sans Serif"/>
              </a:rPr>
              <a:t>File-Based Storage – </a:t>
            </a:r>
            <a:r>
              <a:rPr lang="en-US" sz="2500" spc="-20" dirty="0">
                <a:solidFill>
                  <a:srgbClr val="FFFFFF"/>
                </a:solidFill>
                <a:latin typeface="Microsoft Sans Serif"/>
                <a:cs typeface="Microsoft Sans Serif"/>
              </a:rPr>
              <a:t>Used a JSON file to store and manage transactions efficiently.</a:t>
            </a:r>
          </a:p>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IN" sz="2500" b="1" spc="-20" dirty="0">
                <a:solidFill>
                  <a:srgbClr val="FFFFFF"/>
                </a:solidFill>
                <a:latin typeface="Microsoft Sans Serif"/>
                <a:cs typeface="Microsoft Sans Serif"/>
              </a:rPr>
              <a:t>Input Validation </a:t>
            </a:r>
            <a:r>
              <a:rPr lang="en-IN" sz="2500" spc="-20" dirty="0">
                <a:solidFill>
                  <a:srgbClr val="FFFFFF"/>
                </a:solidFill>
                <a:latin typeface="Microsoft Sans Serif"/>
                <a:cs typeface="Microsoft Sans Serif"/>
              </a:rPr>
              <a:t>– </a:t>
            </a:r>
            <a:r>
              <a:rPr lang="en-US" sz="2500" spc="-20" dirty="0">
                <a:solidFill>
                  <a:srgbClr val="FFFFFF"/>
                </a:solidFill>
                <a:latin typeface="Microsoft Sans Serif"/>
                <a:cs typeface="Microsoft Sans Serif"/>
              </a:rPr>
              <a:t>Implemented checks to ensure all required fields are provided before processing.</a:t>
            </a:r>
          </a:p>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IN" sz="2500" b="1" spc="-20" dirty="0">
                <a:solidFill>
                  <a:srgbClr val="FFFFFF"/>
                </a:solidFill>
                <a:latin typeface="Microsoft Sans Serif"/>
                <a:cs typeface="Microsoft Sans Serif"/>
              </a:rPr>
              <a:t>Optimized CRUD Operations </a:t>
            </a:r>
            <a:r>
              <a:rPr lang="en-IN" sz="2500" spc="-20" dirty="0">
                <a:solidFill>
                  <a:srgbClr val="FFFFFF"/>
                </a:solidFill>
                <a:latin typeface="Microsoft Sans Serif"/>
                <a:cs typeface="Microsoft Sans Serif"/>
              </a:rPr>
              <a:t>– </a:t>
            </a:r>
            <a:r>
              <a:rPr lang="en-US" sz="2500" spc="-20" dirty="0">
                <a:solidFill>
                  <a:srgbClr val="FFFFFF"/>
                </a:solidFill>
                <a:latin typeface="Microsoft Sans Serif"/>
                <a:cs typeface="Microsoft Sans Serif"/>
              </a:rPr>
              <a:t>Enabled smooth addition, deletion, and retrieval of transactions via RESTful APIs.</a:t>
            </a:r>
          </a:p>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IN" sz="2500" b="1" spc="-20" dirty="0">
                <a:solidFill>
                  <a:srgbClr val="FFFFFF"/>
                </a:solidFill>
                <a:latin typeface="Microsoft Sans Serif"/>
                <a:cs typeface="Microsoft Sans Serif"/>
              </a:rPr>
              <a:t>Real-Time Balance Calculation </a:t>
            </a:r>
            <a:r>
              <a:rPr lang="en-IN" sz="2500" spc="-20" dirty="0">
                <a:solidFill>
                  <a:srgbClr val="FFFFFF"/>
                </a:solidFill>
                <a:latin typeface="Microsoft Sans Serif"/>
                <a:cs typeface="Microsoft Sans Serif"/>
              </a:rPr>
              <a:t>– </a:t>
            </a:r>
            <a:r>
              <a:rPr lang="en-US" sz="2500" spc="-20" dirty="0">
                <a:solidFill>
                  <a:srgbClr val="FFFFFF"/>
                </a:solidFill>
                <a:latin typeface="Microsoft Sans Serif"/>
                <a:cs typeface="Microsoft Sans Serif"/>
              </a:rPr>
              <a:t>Automatically updates income, expenses, and net balance based on transactions.</a:t>
            </a:r>
          </a:p>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IN" sz="2500" b="1" spc="-20" dirty="0">
                <a:solidFill>
                  <a:srgbClr val="FFFFFF"/>
                </a:solidFill>
                <a:latin typeface="Microsoft Sans Serif"/>
                <a:cs typeface="Microsoft Sans Serif"/>
              </a:rPr>
              <a:t>User-Friendly Interface </a:t>
            </a:r>
            <a:r>
              <a:rPr lang="en-IN" sz="2500" spc="-20" dirty="0">
                <a:solidFill>
                  <a:srgbClr val="FFFFFF"/>
                </a:solidFill>
                <a:latin typeface="Microsoft Sans Serif"/>
                <a:cs typeface="Microsoft Sans Serif"/>
              </a:rPr>
              <a:t>– </a:t>
            </a:r>
            <a:r>
              <a:rPr lang="en-US" sz="2500" spc="-20" dirty="0">
                <a:solidFill>
                  <a:srgbClr val="FFFFFF"/>
                </a:solidFill>
                <a:latin typeface="Microsoft Sans Serif"/>
                <a:cs typeface="Microsoft Sans Serif"/>
              </a:rPr>
              <a:t>Designed a simple and interactive UI for seamless expense tracking.</a:t>
            </a:r>
            <a:endParaRPr lang="en-IN" sz="2500" spc="-20" dirty="0">
              <a:solidFill>
                <a:srgbClr val="FFFFFF"/>
              </a:solidFill>
              <a:latin typeface="Microsoft Sans Serif"/>
              <a:cs typeface="Microsoft Sans Serif"/>
            </a:endParaRPr>
          </a:p>
        </p:txBody>
      </p:sp>
    </p:spTree>
    <p:extLst>
      <p:ext uri="{BB962C8B-B14F-4D97-AF65-F5344CB8AC3E}">
        <p14:creationId xmlns:p14="http://schemas.microsoft.com/office/powerpoint/2010/main" val="3876621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096EC-3DA2-6689-977C-75698E2F82DC}"/>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B7299648-17DC-EBD2-9E9C-60A3456E12EB}"/>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49FB7443-41A6-5181-DAEB-B2446E14D9EB}"/>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7E6FD692-E3E7-6985-81FF-A389D9BC4156}"/>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1DD73000-0B5F-1CC9-C200-1E36ACFAA7DE}"/>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581C93D3-58B6-D7F3-15E8-E8870CD8D3FF}"/>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15202BAD-CE1E-A45A-B995-26EB2128D1D7}"/>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B92776C7-0D33-2B8C-A232-436573197D2D}"/>
              </a:ext>
            </a:extLst>
          </p:cNvPr>
          <p:cNvSpPr txBox="1">
            <a:spLocks noGrp="1"/>
          </p:cNvSpPr>
          <p:nvPr>
            <p:ph type="title"/>
          </p:nvPr>
        </p:nvSpPr>
        <p:spPr>
          <a:xfrm>
            <a:off x="1911350" y="1045627"/>
            <a:ext cx="7622541" cy="751488"/>
          </a:xfrm>
          <a:prstGeom prst="rect">
            <a:avLst/>
          </a:prstGeom>
        </p:spPr>
        <p:txBody>
          <a:bodyPr vert="horz" wrap="square" lIns="0" tIns="12700" rIns="0" bIns="0" rtlCol="0">
            <a:spAutoFit/>
          </a:bodyPr>
          <a:lstStyle/>
          <a:p>
            <a:pPr marL="12700" marR="5080" algn="l">
              <a:spcBef>
                <a:spcPts val="100"/>
              </a:spcBef>
            </a:pPr>
            <a:r>
              <a:rPr sz="4800" spc="200" dirty="0"/>
              <a:t>Developin</a:t>
            </a:r>
            <a:r>
              <a:rPr lang="en-US" sz="4800" spc="200" dirty="0"/>
              <a:t>g </a:t>
            </a:r>
            <a:r>
              <a:rPr sz="4800" spc="200" dirty="0"/>
              <a:t>Solutions</a:t>
            </a:r>
          </a:p>
        </p:txBody>
      </p:sp>
      <p:grpSp>
        <p:nvGrpSpPr>
          <p:cNvPr id="17" name="object 17">
            <a:extLst>
              <a:ext uri="{FF2B5EF4-FFF2-40B4-BE49-F238E27FC236}">
                <a16:creationId xmlns:a16="http://schemas.microsoft.com/office/drawing/2014/main" id="{918B2EFE-BF6E-1116-3073-0342293EB5B6}"/>
              </a:ext>
            </a:extLst>
          </p:cNvPr>
          <p:cNvGrpSpPr/>
          <p:nvPr/>
        </p:nvGrpSpPr>
        <p:grpSpPr>
          <a:xfrm>
            <a:off x="14292757" y="7662171"/>
            <a:ext cx="3549804" cy="2311659"/>
            <a:chOff x="14054454" y="7655414"/>
            <a:chExt cx="3549804" cy="2311659"/>
          </a:xfrm>
        </p:grpSpPr>
        <p:sp>
          <p:nvSpPr>
            <p:cNvPr id="19" name="object 19">
              <a:extLst>
                <a:ext uri="{FF2B5EF4-FFF2-40B4-BE49-F238E27FC236}">
                  <a16:creationId xmlns:a16="http://schemas.microsoft.com/office/drawing/2014/main" id="{CAC7E528-B14E-7DF0-7950-2B23157ECEC6}"/>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E5D96374-D107-2AC0-C3C3-A7B13026C636}"/>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F63B460F-0907-1E60-AFDA-7FDA1A60446F}"/>
                </a:ext>
              </a:extLst>
            </p:cNvPr>
            <p:cNvPicPr/>
            <p:nvPr/>
          </p:nvPicPr>
          <p:blipFill>
            <a:blip r:embed="rId2"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E599B23D-DB8E-284F-E5E7-513118D8763C}"/>
                </a:ext>
              </a:extLst>
            </p:cNvPr>
            <p:cNvPicPr/>
            <p:nvPr/>
          </p:nvPicPr>
          <p:blipFill>
            <a:blip r:embed="rId3"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A54478DB-43B2-DFBB-B004-1DEE3FC3BE54}"/>
                </a:ext>
              </a:extLst>
            </p:cNvPr>
            <p:cNvPicPr/>
            <p:nvPr/>
          </p:nvPicPr>
          <p:blipFill>
            <a:blip r:embed="rId4"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25FFC2A9-F73B-213A-CE7A-69C7E3986A1F}"/>
                </a:ext>
              </a:extLst>
            </p:cNvPr>
            <p:cNvPicPr/>
            <p:nvPr/>
          </p:nvPicPr>
          <p:blipFill>
            <a:blip r:embed="rId5" cstate="print"/>
            <a:stretch>
              <a:fillRect/>
            </a:stretch>
          </p:blipFill>
          <p:spPr>
            <a:xfrm>
              <a:off x="14054454" y="7655414"/>
              <a:ext cx="3543300" cy="2311659"/>
            </a:xfrm>
            <a:prstGeom prst="rect">
              <a:avLst/>
            </a:prstGeom>
          </p:spPr>
        </p:pic>
      </p:grpSp>
      <p:sp>
        <p:nvSpPr>
          <p:cNvPr id="25" name="TextBox 24">
            <a:extLst>
              <a:ext uri="{FF2B5EF4-FFF2-40B4-BE49-F238E27FC236}">
                <a16:creationId xmlns:a16="http://schemas.microsoft.com/office/drawing/2014/main" id="{84B8E92E-B5C7-9F24-E239-0B6343180F79}"/>
              </a:ext>
            </a:extLst>
          </p:cNvPr>
          <p:cNvSpPr txBox="1"/>
          <p:nvPr/>
        </p:nvSpPr>
        <p:spPr>
          <a:xfrm>
            <a:off x="1615077" y="2419361"/>
            <a:ext cx="15070545" cy="5262979"/>
          </a:xfrm>
          <a:prstGeom prst="rect">
            <a:avLst/>
          </a:prstGeom>
          <a:noFill/>
        </p:spPr>
        <p:txBody>
          <a:bodyPr wrap="square" rtlCol="0">
            <a:spAutoFit/>
          </a:bodyPr>
          <a:lstStyle/>
          <a:p>
            <a:pPr marL="457200" indent="-457200">
              <a:buFont typeface="+mj-lt"/>
              <a:buAutoNum type="arabicPeriod"/>
            </a:pPr>
            <a:r>
              <a:rPr lang="en-US" sz="2800" b="1" spc="-20" dirty="0">
                <a:solidFill>
                  <a:srgbClr val="FFFFFF"/>
                </a:solidFill>
                <a:latin typeface="Microsoft Sans Serif"/>
                <a:cs typeface="Microsoft Sans Serif"/>
              </a:rPr>
              <a:t>File-Based Storage.</a:t>
            </a:r>
          </a:p>
          <a:p>
            <a:pPr marL="457200" indent="-457200">
              <a:buFont typeface="+mj-lt"/>
              <a:buAutoNum type="arabicPeriod"/>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Used a structured JSON file to store transactions persistently.</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Ensured efficient read/write operations for data consistency.</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r>
              <a:rPr lang="en-US" sz="2800" spc="-20" dirty="0">
                <a:solidFill>
                  <a:srgbClr val="FFFFFF"/>
                </a:solidFill>
                <a:latin typeface="Microsoft Sans Serif"/>
                <a:cs typeface="Microsoft Sans Serif"/>
              </a:rPr>
              <a:t>2. </a:t>
            </a:r>
            <a:r>
              <a:rPr lang="en-US" sz="2800" b="1" spc="-20" dirty="0">
                <a:solidFill>
                  <a:srgbClr val="FFFFFF"/>
                </a:solidFill>
                <a:latin typeface="Microsoft Sans Serif"/>
                <a:cs typeface="Microsoft Sans Serif"/>
              </a:rPr>
              <a:t>Input Validation.</a:t>
            </a:r>
          </a:p>
          <a:p>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Implemented validation to check for missing or invalid transaction details.</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Prevented incorrect data entries to maintain accurate records.</a:t>
            </a:r>
          </a:p>
        </p:txBody>
      </p:sp>
    </p:spTree>
    <p:extLst>
      <p:ext uri="{BB962C8B-B14F-4D97-AF65-F5344CB8AC3E}">
        <p14:creationId xmlns:p14="http://schemas.microsoft.com/office/powerpoint/2010/main" val="93557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66C09-FA27-0CF7-55ED-F7327068C355}"/>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47F8A1B5-32EE-A07A-22D8-B8341E90CBBA}"/>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120E07F2-F4C1-8A4C-3E73-187416F43EAD}"/>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4526D455-FD98-6137-05D2-3BC739B3EF1F}"/>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33B6599A-7DCE-BE19-235B-8FA324109A1D}"/>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EA5FC0B8-5335-F901-B797-C4F9A722BF2C}"/>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FC69CF76-4D8D-7B90-F478-766A6102DB0E}"/>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99986C2D-A75F-28AE-CF10-727F2C671211}"/>
              </a:ext>
            </a:extLst>
          </p:cNvPr>
          <p:cNvSpPr txBox="1">
            <a:spLocks noGrp="1"/>
          </p:cNvSpPr>
          <p:nvPr>
            <p:ph type="title"/>
          </p:nvPr>
        </p:nvSpPr>
        <p:spPr>
          <a:xfrm>
            <a:off x="4286927" y="1045627"/>
            <a:ext cx="10223291" cy="751488"/>
          </a:xfrm>
          <a:prstGeom prst="rect">
            <a:avLst/>
          </a:prstGeom>
        </p:spPr>
        <p:txBody>
          <a:bodyPr vert="horz" wrap="square" lIns="0" tIns="12700" rIns="0" bIns="0" rtlCol="0">
            <a:spAutoFit/>
          </a:bodyPr>
          <a:lstStyle/>
          <a:p>
            <a:pPr marL="12700" marR="5080" algn="l">
              <a:lnSpc>
                <a:spcPct val="100000"/>
              </a:lnSpc>
              <a:spcBef>
                <a:spcPts val="100"/>
              </a:spcBef>
            </a:pPr>
            <a:r>
              <a:rPr sz="4800" spc="200" dirty="0"/>
              <a:t>Developin</a:t>
            </a:r>
            <a:r>
              <a:rPr lang="en-US" sz="4800" spc="200" dirty="0"/>
              <a:t>g </a:t>
            </a:r>
            <a:r>
              <a:rPr sz="4800" spc="200" dirty="0"/>
              <a:t>Solutions</a:t>
            </a:r>
          </a:p>
        </p:txBody>
      </p:sp>
      <p:grpSp>
        <p:nvGrpSpPr>
          <p:cNvPr id="17" name="object 17">
            <a:extLst>
              <a:ext uri="{FF2B5EF4-FFF2-40B4-BE49-F238E27FC236}">
                <a16:creationId xmlns:a16="http://schemas.microsoft.com/office/drawing/2014/main" id="{B01CD080-6F5F-92E0-A683-16E3910B9074}"/>
              </a:ext>
            </a:extLst>
          </p:cNvPr>
          <p:cNvGrpSpPr/>
          <p:nvPr/>
        </p:nvGrpSpPr>
        <p:grpSpPr>
          <a:xfrm>
            <a:off x="458139" y="660721"/>
            <a:ext cx="3549804" cy="2311659"/>
            <a:chOff x="14054454" y="7655414"/>
            <a:chExt cx="3549804" cy="2311659"/>
          </a:xfrm>
        </p:grpSpPr>
        <p:sp>
          <p:nvSpPr>
            <p:cNvPr id="19" name="object 19">
              <a:extLst>
                <a:ext uri="{FF2B5EF4-FFF2-40B4-BE49-F238E27FC236}">
                  <a16:creationId xmlns:a16="http://schemas.microsoft.com/office/drawing/2014/main" id="{76EAEE44-8512-DAEF-F4C0-AAF5E927E4C2}"/>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B0D3BD98-0D74-232F-736A-F0B6BF9162F4}"/>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A071786E-4BBA-FAD3-A6F1-0D42F4B98C3A}"/>
                </a:ext>
              </a:extLst>
            </p:cNvPr>
            <p:cNvPicPr/>
            <p:nvPr/>
          </p:nvPicPr>
          <p:blipFill>
            <a:blip r:embed="rId2"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0C8E05B0-E13D-467D-B507-A391E81BAD24}"/>
                </a:ext>
              </a:extLst>
            </p:cNvPr>
            <p:cNvPicPr/>
            <p:nvPr/>
          </p:nvPicPr>
          <p:blipFill>
            <a:blip r:embed="rId3"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AAAB23DC-BF50-13A4-E735-8B9A57368E6C}"/>
                </a:ext>
              </a:extLst>
            </p:cNvPr>
            <p:cNvPicPr/>
            <p:nvPr/>
          </p:nvPicPr>
          <p:blipFill>
            <a:blip r:embed="rId4"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E29092BC-1448-A552-F938-5CDF71C3E6FC}"/>
                </a:ext>
              </a:extLst>
            </p:cNvPr>
            <p:cNvPicPr/>
            <p:nvPr/>
          </p:nvPicPr>
          <p:blipFill>
            <a:blip r:embed="rId5" cstate="print"/>
            <a:stretch>
              <a:fillRect/>
            </a:stretch>
          </p:blipFill>
          <p:spPr>
            <a:xfrm>
              <a:off x="14054454" y="7655414"/>
              <a:ext cx="3543300" cy="2311659"/>
            </a:xfrm>
            <a:prstGeom prst="rect">
              <a:avLst/>
            </a:prstGeom>
          </p:spPr>
        </p:pic>
      </p:grpSp>
      <p:sp>
        <p:nvSpPr>
          <p:cNvPr id="25" name="TextBox 24">
            <a:extLst>
              <a:ext uri="{FF2B5EF4-FFF2-40B4-BE49-F238E27FC236}">
                <a16:creationId xmlns:a16="http://schemas.microsoft.com/office/drawing/2014/main" id="{CE8982FB-0B93-EACB-4442-47DA934B2FB2}"/>
              </a:ext>
            </a:extLst>
          </p:cNvPr>
          <p:cNvSpPr txBox="1"/>
          <p:nvPr/>
        </p:nvSpPr>
        <p:spPr>
          <a:xfrm>
            <a:off x="1623605" y="3331161"/>
            <a:ext cx="15070545" cy="5262979"/>
          </a:xfrm>
          <a:prstGeom prst="rect">
            <a:avLst/>
          </a:prstGeom>
          <a:noFill/>
        </p:spPr>
        <p:txBody>
          <a:bodyPr wrap="square" rtlCol="0">
            <a:spAutoFit/>
          </a:bodyPr>
          <a:lstStyle/>
          <a:p>
            <a:pPr marL="457200" indent="-457200">
              <a:buAutoNum type="arabicPeriod" startAt="3"/>
            </a:pPr>
            <a:r>
              <a:rPr lang="en-IN" sz="2800" b="1" spc="-20" dirty="0">
                <a:solidFill>
                  <a:srgbClr val="FFFFFF"/>
                </a:solidFill>
                <a:latin typeface="Microsoft Sans Serif"/>
                <a:cs typeface="Microsoft Sans Serif"/>
              </a:rPr>
              <a:t>Optimized CRUD Operations.</a:t>
            </a:r>
          </a:p>
          <a:p>
            <a:pPr marL="457200" indent="-457200">
              <a:buAutoNum type="arabicPeriod" startAt="3"/>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Enabled seamless addition, retrieval, and deletion of transactions.</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Ensured proper error handling for a smooth user experience.</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r>
              <a:rPr lang="en-US" sz="2800" b="1" spc="-20" dirty="0">
                <a:solidFill>
                  <a:srgbClr val="FFFFFF"/>
                </a:solidFill>
                <a:latin typeface="Microsoft Sans Serif"/>
                <a:cs typeface="Microsoft Sans Serif"/>
              </a:rPr>
              <a:t>4. Real-Time Balance Calculation.</a:t>
            </a:r>
          </a:p>
          <a:p>
            <a:endParaRPr lang="en-US" sz="2800" b="1"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Automatically updates income, expenses, and net balance.</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Filters transactions based on type to provide accurate financial insights.</a:t>
            </a:r>
          </a:p>
        </p:txBody>
      </p:sp>
    </p:spTree>
    <p:extLst>
      <p:ext uri="{BB962C8B-B14F-4D97-AF65-F5344CB8AC3E}">
        <p14:creationId xmlns:p14="http://schemas.microsoft.com/office/powerpoint/2010/main" val="136781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BB777-72B9-5964-40AA-264D94AA2608}"/>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8CCDF6DE-3BDC-55F6-9191-DF82BCEC92A1}"/>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AA3DA8C8-B3BC-1636-401A-DC920CF6BB87}"/>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7DEA3567-6EDE-2BE9-CADA-87BF29D05F5A}"/>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738E7EBE-19E1-D4A3-BD34-1297E03E48F0}"/>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903BFB32-9B60-7740-F92D-AB77F9011884}"/>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880417FB-9FFB-7C41-78ED-2474C0DBD773}"/>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C547C491-47DE-0BE7-EE87-964D48DC272E}"/>
              </a:ext>
            </a:extLst>
          </p:cNvPr>
          <p:cNvSpPr txBox="1">
            <a:spLocks noGrp="1"/>
          </p:cNvSpPr>
          <p:nvPr>
            <p:ph type="title"/>
          </p:nvPr>
        </p:nvSpPr>
        <p:spPr>
          <a:xfrm>
            <a:off x="2016537" y="1088563"/>
            <a:ext cx="10029414" cy="751488"/>
          </a:xfrm>
          <a:prstGeom prst="rect">
            <a:avLst/>
          </a:prstGeom>
        </p:spPr>
        <p:txBody>
          <a:bodyPr vert="horz" wrap="square" lIns="0" tIns="12700" rIns="0" bIns="0" rtlCol="0">
            <a:spAutoFit/>
          </a:bodyPr>
          <a:lstStyle/>
          <a:p>
            <a:pPr marL="12700" marR="5080" algn="l">
              <a:spcBef>
                <a:spcPts val="100"/>
              </a:spcBef>
            </a:pPr>
            <a:r>
              <a:rPr sz="4800" spc="200" dirty="0"/>
              <a:t>Developin</a:t>
            </a:r>
            <a:r>
              <a:rPr lang="en-US" sz="4800" spc="200" dirty="0"/>
              <a:t>g </a:t>
            </a:r>
            <a:r>
              <a:rPr sz="4800" spc="200" dirty="0"/>
              <a:t>Solutions</a:t>
            </a:r>
          </a:p>
        </p:txBody>
      </p:sp>
      <p:grpSp>
        <p:nvGrpSpPr>
          <p:cNvPr id="17" name="object 17">
            <a:extLst>
              <a:ext uri="{FF2B5EF4-FFF2-40B4-BE49-F238E27FC236}">
                <a16:creationId xmlns:a16="http://schemas.microsoft.com/office/drawing/2014/main" id="{40B3CF5A-5584-F79D-A79E-78533B41DD76}"/>
              </a:ext>
            </a:extLst>
          </p:cNvPr>
          <p:cNvGrpSpPr/>
          <p:nvPr/>
        </p:nvGrpSpPr>
        <p:grpSpPr>
          <a:xfrm>
            <a:off x="14292757" y="7528574"/>
            <a:ext cx="3549804" cy="2311659"/>
            <a:chOff x="14054454" y="7655414"/>
            <a:chExt cx="3549804" cy="2311659"/>
          </a:xfrm>
        </p:grpSpPr>
        <p:sp>
          <p:nvSpPr>
            <p:cNvPr id="19" name="object 19">
              <a:extLst>
                <a:ext uri="{FF2B5EF4-FFF2-40B4-BE49-F238E27FC236}">
                  <a16:creationId xmlns:a16="http://schemas.microsoft.com/office/drawing/2014/main" id="{3479A439-1410-8872-AFDE-C7F86A0BCDBA}"/>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1F237D3F-F5A2-A4C6-3E1A-CF03B9E1FFD8}"/>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89B240A6-833C-F1DD-5D7D-F269DB8F4567}"/>
                </a:ext>
              </a:extLst>
            </p:cNvPr>
            <p:cNvPicPr/>
            <p:nvPr/>
          </p:nvPicPr>
          <p:blipFill>
            <a:blip r:embed="rId2"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F844EBF7-0AA9-F914-E10C-1E83909314DD}"/>
                </a:ext>
              </a:extLst>
            </p:cNvPr>
            <p:cNvPicPr/>
            <p:nvPr/>
          </p:nvPicPr>
          <p:blipFill>
            <a:blip r:embed="rId3"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A3E87542-6F25-6F9C-0602-C9F383C24A57}"/>
                </a:ext>
              </a:extLst>
            </p:cNvPr>
            <p:cNvPicPr/>
            <p:nvPr/>
          </p:nvPicPr>
          <p:blipFill>
            <a:blip r:embed="rId4"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E88071EC-7100-1DFC-355E-E0AA11D561C2}"/>
                </a:ext>
              </a:extLst>
            </p:cNvPr>
            <p:cNvPicPr/>
            <p:nvPr/>
          </p:nvPicPr>
          <p:blipFill>
            <a:blip r:embed="rId5" cstate="print"/>
            <a:stretch>
              <a:fillRect/>
            </a:stretch>
          </p:blipFill>
          <p:spPr>
            <a:xfrm>
              <a:off x="14054454" y="7655414"/>
              <a:ext cx="3543300" cy="2311659"/>
            </a:xfrm>
            <a:prstGeom prst="rect">
              <a:avLst/>
            </a:prstGeom>
          </p:spPr>
        </p:pic>
      </p:grpSp>
      <p:sp>
        <p:nvSpPr>
          <p:cNvPr id="25" name="TextBox 24">
            <a:extLst>
              <a:ext uri="{FF2B5EF4-FFF2-40B4-BE49-F238E27FC236}">
                <a16:creationId xmlns:a16="http://schemas.microsoft.com/office/drawing/2014/main" id="{445C073D-C539-AC22-CC3C-5AAD542719A1}"/>
              </a:ext>
            </a:extLst>
          </p:cNvPr>
          <p:cNvSpPr txBox="1"/>
          <p:nvPr/>
        </p:nvSpPr>
        <p:spPr>
          <a:xfrm>
            <a:off x="1607845" y="2547084"/>
            <a:ext cx="15070545" cy="4278094"/>
          </a:xfrm>
          <a:prstGeom prst="rect">
            <a:avLst/>
          </a:prstGeom>
          <a:noFill/>
        </p:spPr>
        <p:txBody>
          <a:bodyPr wrap="square" rtlCol="0">
            <a:spAutoFit/>
          </a:bodyPr>
          <a:lstStyle/>
          <a:p>
            <a:r>
              <a:rPr lang="en-IN" sz="3200" spc="-20" dirty="0">
                <a:solidFill>
                  <a:srgbClr val="FFFFFF"/>
                </a:solidFill>
                <a:latin typeface="Microsoft Sans Serif"/>
                <a:cs typeface="Microsoft Sans Serif"/>
              </a:rPr>
              <a:t>5. </a:t>
            </a:r>
            <a:r>
              <a:rPr lang="en-US" sz="3200" b="1" spc="-20" dirty="0">
                <a:solidFill>
                  <a:srgbClr val="FFFFFF"/>
                </a:solidFill>
                <a:latin typeface="Microsoft Sans Serif"/>
                <a:cs typeface="Microsoft Sans Serif"/>
              </a:rPr>
              <a:t>User-Friendly Interface.</a:t>
            </a:r>
          </a:p>
          <a:p>
            <a:endParaRPr lang="en-US" sz="32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3200" spc="-20" dirty="0">
                <a:solidFill>
                  <a:srgbClr val="FFFFFF"/>
                </a:solidFill>
                <a:latin typeface="Microsoft Sans Serif"/>
                <a:cs typeface="Microsoft Sans Serif"/>
              </a:rPr>
              <a:t>Designed an intuitive and clean UI for easy navigation.</a:t>
            </a:r>
          </a:p>
          <a:p>
            <a:pPr marL="342900" indent="-342900">
              <a:buFont typeface="Wingdings" panose="05000000000000000000" pitchFamily="2" charset="2"/>
              <a:buChar char="q"/>
            </a:pPr>
            <a:endParaRPr lang="en-US" sz="32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3200" spc="-20" dirty="0">
                <a:solidFill>
                  <a:srgbClr val="FFFFFF"/>
                </a:solidFill>
                <a:latin typeface="Microsoft Sans Serif"/>
                <a:cs typeface="Microsoft Sans Serif"/>
              </a:rPr>
              <a:t>Ensured responsive design for a better user experience across devices.</a:t>
            </a:r>
          </a:p>
          <a:p>
            <a:pPr marL="342900" indent="-342900">
              <a:buFont typeface="Wingdings" panose="05000000000000000000" pitchFamily="2" charset="2"/>
              <a:buChar char="q"/>
            </a:pPr>
            <a:endParaRPr lang="en-US" sz="3200" spc="-20" dirty="0">
              <a:solidFill>
                <a:srgbClr val="FFFFFF"/>
              </a:solidFill>
              <a:latin typeface="Microsoft Sans Serif"/>
              <a:cs typeface="Microsoft Sans Serif"/>
            </a:endParaRPr>
          </a:p>
          <a:p>
            <a:r>
              <a:rPr lang="en-US" sz="4000" spc="-20" dirty="0">
                <a:solidFill>
                  <a:srgbClr val="FFFFFF"/>
                </a:solidFill>
                <a:latin typeface="Microsoft Sans Serif"/>
                <a:cs typeface="Microsoft Sans Serif"/>
              </a:rPr>
              <a:t>By combining these techniques, I developed an efficient </a:t>
            </a:r>
            <a:r>
              <a:rPr lang="en-US" sz="4000" b="1" spc="-20" dirty="0">
                <a:solidFill>
                  <a:srgbClr val="FFFFFF"/>
                </a:solidFill>
                <a:latin typeface="Microsoft Sans Serif"/>
                <a:cs typeface="Microsoft Sans Serif"/>
              </a:rPr>
              <a:t>Digital Expense Tracker </a:t>
            </a:r>
            <a:r>
              <a:rPr lang="en-US" sz="4000" spc="-20" dirty="0">
                <a:solidFill>
                  <a:srgbClr val="FFFFFF"/>
                </a:solidFill>
                <a:latin typeface="Microsoft Sans Serif"/>
                <a:cs typeface="Microsoft Sans Serif"/>
              </a:rPr>
              <a:t>that is </a:t>
            </a:r>
            <a:r>
              <a:rPr lang="en-US" sz="4000" b="1" spc="-20" dirty="0">
                <a:solidFill>
                  <a:srgbClr val="FFFFFF"/>
                </a:solidFill>
                <a:latin typeface="Microsoft Sans Serif"/>
                <a:cs typeface="Microsoft Sans Serif"/>
              </a:rPr>
              <a:t>easy to use, visually appealing.</a:t>
            </a:r>
            <a:endParaRPr lang="en-US" sz="3200" spc="-20" dirty="0">
              <a:solidFill>
                <a:srgbClr val="FFFFFF"/>
              </a:solidFill>
              <a:latin typeface="Microsoft Sans Serif"/>
              <a:cs typeface="Microsoft Sans Serif"/>
            </a:endParaRPr>
          </a:p>
        </p:txBody>
      </p:sp>
    </p:spTree>
    <p:extLst>
      <p:ext uri="{BB962C8B-B14F-4D97-AF65-F5344CB8AC3E}">
        <p14:creationId xmlns:p14="http://schemas.microsoft.com/office/powerpoint/2010/main" val="4067308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2952" y="332473"/>
            <a:ext cx="16781145" cy="9620250"/>
            <a:chOff x="752952" y="332473"/>
            <a:chExt cx="16781145" cy="9620250"/>
          </a:xfrm>
        </p:grpSpPr>
        <p:sp>
          <p:nvSpPr>
            <p:cNvPr id="3" name="object 3"/>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dirty="0"/>
            </a:p>
          </p:txBody>
        </p:sp>
        <p:sp>
          <p:nvSpPr>
            <p:cNvPr id="4" name="object 4"/>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dirty="0"/>
            </a:p>
          </p:txBody>
        </p:sp>
        <p:sp>
          <p:nvSpPr>
            <p:cNvPr id="5" name="object 5"/>
            <p:cNvSpPr/>
            <p:nvPr/>
          </p:nvSpPr>
          <p:spPr>
            <a:xfrm>
              <a:off x="16999946" y="567404"/>
              <a:ext cx="226060" cy="225425"/>
            </a:xfrm>
            <a:custGeom>
              <a:avLst/>
              <a:gdLst/>
              <a:ahLst/>
              <a:cxnLst/>
              <a:rect l="l" t="t" r="r" b="b"/>
              <a:pathLst>
                <a:path w="226059" h="225425">
                  <a:moveTo>
                    <a:pt x="634" y="0"/>
                  </a:moveTo>
                  <a:lnTo>
                    <a:pt x="225875" y="225367"/>
                  </a:lnTo>
                </a:path>
                <a:path w="226059" h="225425">
                  <a:moveTo>
                    <a:pt x="225240" y="0"/>
                  </a:moveTo>
                  <a:lnTo>
                    <a:pt x="0" y="225367"/>
                  </a:lnTo>
                </a:path>
              </a:pathLst>
            </a:custGeom>
            <a:ln w="18715">
              <a:solidFill>
                <a:srgbClr val="FFFFFF"/>
              </a:solidFill>
            </a:ln>
          </p:spPr>
          <p:txBody>
            <a:bodyPr wrap="square" lIns="0" tIns="0" rIns="0" bIns="0" rtlCol="0"/>
            <a:lstStyle/>
            <a:p>
              <a:endParaRPr dirty="0"/>
            </a:p>
          </p:txBody>
        </p:sp>
        <p:sp>
          <p:nvSpPr>
            <p:cNvPr id="6" name="object 6"/>
            <p:cNvSpPr/>
            <p:nvPr/>
          </p:nvSpPr>
          <p:spPr>
            <a:xfrm>
              <a:off x="15929216" y="678979"/>
              <a:ext cx="320040" cy="20320"/>
            </a:xfrm>
            <a:custGeom>
              <a:avLst/>
              <a:gdLst/>
              <a:ahLst/>
              <a:cxnLst/>
              <a:rect l="l" t="t" r="r" b="b"/>
              <a:pathLst>
                <a:path w="320040" h="20320">
                  <a:moveTo>
                    <a:pt x="319786" y="1435"/>
                  </a:moveTo>
                  <a:lnTo>
                    <a:pt x="0" y="0"/>
                  </a:lnTo>
                  <a:lnTo>
                    <a:pt x="0" y="18707"/>
                  </a:lnTo>
                  <a:lnTo>
                    <a:pt x="319659" y="20154"/>
                  </a:lnTo>
                  <a:lnTo>
                    <a:pt x="319786" y="1435"/>
                  </a:lnTo>
                  <a:close/>
                </a:path>
              </a:pathLst>
            </a:custGeom>
            <a:solidFill>
              <a:srgbClr val="FFFFFF"/>
            </a:solidFill>
          </p:spPr>
          <p:txBody>
            <a:bodyPr wrap="square" lIns="0" tIns="0" rIns="0" bIns="0" rtlCol="0"/>
            <a:lstStyle/>
            <a:p>
              <a:endParaRPr dirty="0"/>
            </a:p>
          </p:txBody>
        </p:sp>
        <p:sp>
          <p:nvSpPr>
            <p:cNvPr id="7" name="object 7"/>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dirty="0"/>
            </a:p>
          </p:txBody>
        </p:sp>
      </p:grpSp>
      <p:sp>
        <p:nvSpPr>
          <p:cNvPr id="8" name="object 8"/>
          <p:cNvSpPr txBox="1">
            <a:spLocks noGrp="1"/>
          </p:cNvSpPr>
          <p:nvPr>
            <p:ph type="title"/>
          </p:nvPr>
        </p:nvSpPr>
        <p:spPr>
          <a:xfrm>
            <a:off x="1542808" y="301952"/>
            <a:ext cx="8509000" cy="754053"/>
          </a:xfrm>
          <a:prstGeom prst="rect">
            <a:avLst/>
          </a:prstGeom>
        </p:spPr>
        <p:txBody>
          <a:bodyPr vert="horz" wrap="square" lIns="0" tIns="15240" rIns="0" bIns="0" rtlCol="0">
            <a:spAutoFit/>
          </a:bodyPr>
          <a:lstStyle/>
          <a:p>
            <a:pPr marL="12700" marR="5080">
              <a:lnSpc>
                <a:spcPct val="100000"/>
              </a:lnSpc>
              <a:spcBef>
                <a:spcPts val="100"/>
              </a:spcBef>
              <a:tabLst>
                <a:tab pos="3086100" algn="l"/>
                <a:tab pos="3795395" algn="l"/>
                <a:tab pos="4740910" algn="l"/>
              </a:tabLst>
            </a:pPr>
            <a:r>
              <a:rPr sz="4800" spc="200" dirty="0"/>
              <a:t>Identifying</a:t>
            </a:r>
            <a:r>
              <a:rPr lang="en-US" sz="4800" spc="200" dirty="0"/>
              <a:t> </a:t>
            </a:r>
            <a:r>
              <a:rPr sz="4800" spc="200" dirty="0"/>
              <a:t>Challenges</a:t>
            </a:r>
          </a:p>
        </p:txBody>
      </p:sp>
      <p:sp>
        <p:nvSpPr>
          <p:cNvPr id="10" name="object 10"/>
          <p:cNvSpPr txBox="1"/>
          <p:nvPr/>
        </p:nvSpPr>
        <p:spPr>
          <a:xfrm>
            <a:off x="1192006" y="4543561"/>
            <a:ext cx="11094720" cy="782907"/>
          </a:xfrm>
          <a:prstGeom prst="rect">
            <a:avLst/>
          </a:prstGeom>
        </p:spPr>
        <p:txBody>
          <a:bodyPr vert="horz" wrap="square" lIns="0" tIns="13335" rIns="0" bIns="0" rtlCol="0">
            <a:spAutoFit/>
          </a:bodyPr>
          <a:lstStyle/>
          <a:p>
            <a:r>
              <a:rPr lang="en-US" sz="2500" spc="-20" dirty="0">
                <a:solidFill>
                  <a:srgbClr val="FFFFFF"/>
                </a:solidFill>
                <a:latin typeface="Microsoft Sans Serif"/>
                <a:cs typeface="Microsoft Sans Serif"/>
              </a:rPr>
              <a:t>During the development of the Weather-App, I encountered several challenges that needed to be addressed to ensure a smooth user experience:</a:t>
            </a:r>
          </a:p>
        </p:txBody>
      </p:sp>
      <p:grpSp>
        <p:nvGrpSpPr>
          <p:cNvPr id="11" name="object 11"/>
          <p:cNvGrpSpPr/>
          <p:nvPr/>
        </p:nvGrpSpPr>
        <p:grpSpPr>
          <a:xfrm>
            <a:off x="1179261" y="1329740"/>
            <a:ext cx="16584228" cy="5067592"/>
            <a:chOff x="1179261" y="1329740"/>
            <a:chExt cx="16584228" cy="5067592"/>
          </a:xfrm>
        </p:grpSpPr>
        <p:pic>
          <p:nvPicPr>
            <p:cNvPr id="12" name="object 12"/>
            <p:cNvPicPr/>
            <p:nvPr/>
          </p:nvPicPr>
          <p:blipFill>
            <a:blip r:embed="rId2" cstate="print"/>
            <a:stretch>
              <a:fillRect/>
            </a:stretch>
          </p:blipFill>
          <p:spPr>
            <a:xfrm>
              <a:off x="1179261" y="1329740"/>
              <a:ext cx="15811498" cy="2933700"/>
            </a:xfrm>
            <a:prstGeom prst="rect">
              <a:avLst/>
            </a:prstGeom>
          </p:spPr>
        </p:pic>
        <p:sp>
          <p:nvSpPr>
            <p:cNvPr id="13" name="object 13"/>
            <p:cNvSpPr/>
            <p:nvPr/>
          </p:nvSpPr>
          <p:spPr>
            <a:xfrm>
              <a:off x="13346938" y="3924427"/>
              <a:ext cx="4408170" cy="2465070"/>
            </a:xfrm>
            <a:custGeom>
              <a:avLst/>
              <a:gdLst/>
              <a:ahLst/>
              <a:cxnLst/>
              <a:rect l="l" t="t" r="r" b="b"/>
              <a:pathLst>
                <a:path w="4408169" h="2465070">
                  <a:moveTo>
                    <a:pt x="4407662" y="0"/>
                  </a:moveTo>
                  <a:lnTo>
                    <a:pt x="0" y="0"/>
                  </a:lnTo>
                  <a:lnTo>
                    <a:pt x="0" y="2464485"/>
                  </a:lnTo>
                  <a:lnTo>
                    <a:pt x="2203831" y="2464485"/>
                  </a:lnTo>
                  <a:lnTo>
                    <a:pt x="4407662" y="2464485"/>
                  </a:lnTo>
                  <a:lnTo>
                    <a:pt x="4407662" y="0"/>
                  </a:lnTo>
                  <a:close/>
                </a:path>
              </a:pathLst>
            </a:custGeom>
            <a:solidFill>
              <a:srgbClr val="2F3B42"/>
            </a:solidFill>
          </p:spPr>
          <p:txBody>
            <a:bodyPr wrap="square" lIns="0" tIns="0" rIns="0" bIns="0" rtlCol="0"/>
            <a:lstStyle/>
            <a:p>
              <a:endParaRPr dirty="0"/>
            </a:p>
          </p:txBody>
        </p:sp>
        <p:sp>
          <p:nvSpPr>
            <p:cNvPr id="14" name="object 14"/>
            <p:cNvSpPr/>
            <p:nvPr/>
          </p:nvSpPr>
          <p:spPr>
            <a:xfrm>
              <a:off x="13346811" y="3924427"/>
              <a:ext cx="4408170" cy="2465070"/>
            </a:xfrm>
            <a:custGeom>
              <a:avLst/>
              <a:gdLst/>
              <a:ahLst/>
              <a:cxnLst/>
              <a:rect l="l" t="t" r="r" b="b"/>
              <a:pathLst>
                <a:path w="4408169" h="2465070">
                  <a:moveTo>
                    <a:pt x="2203958" y="2464475"/>
                  </a:moveTo>
                  <a:lnTo>
                    <a:pt x="0" y="2464475"/>
                  </a:lnTo>
                  <a:lnTo>
                    <a:pt x="0" y="0"/>
                  </a:lnTo>
                  <a:lnTo>
                    <a:pt x="4407789" y="0"/>
                  </a:lnTo>
                  <a:lnTo>
                    <a:pt x="4407789" y="2464475"/>
                  </a:lnTo>
                  <a:lnTo>
                    <a:pt x="2203958" y="2464475"/>
                  </a:lnTo>
                  <a:close/>
                </a:path>
                <a:path w="4408169" h="2465070">
                  <a:moveTo>
                    <a:pt x="2203958" y="742299"/>
                  </a:moveTo>
                  <a:lnTo>
                    <a:pt x="0" y="742299"/>
                  </a:lnTo>
                  <a:lnTo>
                    <a:pt x="0" y="0"/>
                  </a:lnTo>
                  <a:lnTo>
                    <a:pt x="4407789" y="0"/>
                  </a:lnTo>
                  <a:lnTo>
                    <a:pt x="4407789" y="742299"/>
                  </a:lnTo>
                  <a:lnTo>
                    <a:pt x="2203958" y="742299"/>
                  </a:lnTo>
                  <a:close/>
                </a:path>
                <a:path w="4408169" h="2465070">
                  <a:moveTo>
                    <a:pt x="3883660" y="225360"/>
                  </a:moveTo>
                  <a:lnTo>
                    <a:pt x="4108958" y="450708"/>
                  </a:lnTo>
                </a:path>
                <a:path w="4408169" h="2465070">
                  <a:moveTo>
                    <a:pt x="4108323" y="225360"/>
                  </a:moveTo>
                  <a:lnTo>
                    <a:pt x="3882898" y="450708"/>
                  </a:lnTo>
                </a:path>
                <a:path w="4408169" h="2465070">
                  <a:moveTo>
                    <a:pt x="2812288" y="336955"/>
                  </a:moveTo>
                  <a:lnTo>
                    <a:pt x="3131947" y="338390"/>
                  </a:lnTo>
                </a:path>
                <a:path w="4408169" h="2465070">
                  <a:moveTo>
                    <a:pt x="3507740" y="449984"/>
                  </a:moveTo>
                  <a:lnTo>
                    <a:pt x="3395472" y="449984"/>
                  </a:lnTo>
                  <a:lnTo>
                    <a:pt x="3395472" y="225360"/>
                  </a:lnTo>
                  <a:lnTo>
                    <a:pt x="3620135" y="225360"/>
                  </a:lnTo>
                  <a:lnTo>
                    <a:pt x="3620135" y="449984"/>
                  </a:lnTo>
                  <a:lnTo>
                    <a:pt x="3507740" y="449984"/>
                  </a:lnTo>
                  <a:close/>
                </a:path>
              </a:pathLst>
            </a:custGeom>
            <a:ln w="18719">
              <a:solidFill>
                <a:srgbClr val="FFFFFF"/>
              </a:solidFill>
            </a:ln>
          </p:spPr>
          <p:txBody>
            <a:bodyPr wrap="square" lIns="0" tIns="0" rIns="0" bIns="0" rtlCol="0"/>
            <a:lstStyle/>
            <a:p>
              <a:endParaRPr dirty="0"/>
            </a:p>
          </p:txBody>
        </p:sp>
        <p:pic>
          <p:nvPicPr>
            <p:cNvPr id="15" name="object 15"/>
            <p:cNvPicPr/>
            <p:nvPr/>
          </p:nvPicPr>
          <p:blipFill>
            <a:blip r:embed="rId3" cstate="print"/>
            <a:stretch>
              <a:fillRect/>
            </a:stretch>
          </p:blipFill>
          <p:spPr>
            <a:xfrm>
              <a:off x="13889736" y="5053584"/>
              <a:ext cx="518159" cy="947927"/>
            </a:xfrm>
            <a:prstGeom prst="rect">
              <a:avLst/>
            </a:prstGeom>
          </p:spPr>
        </p:pic>
        <p:pic>
          <p:nvPicPr>
            <p:cNvPr id="16" name="object 16"/>
            <p:cNvPicPr/>
            <p:nvPr/>
          </p:nvPicPr>
          <p:blipFill>
            <a:blip r:embed="rId4" cstate="print"/>
            <a:stretch>
              <a:fillRect/>
            </a:stretch>
          </p:blipFill>
          <p:spPr>
            <a:xfrm>
              <a:off x="14743175" y="5053584"/>
              <a:ext cx="460248" cy="947927"/>
            </a:xfrm>
            <a:prstGeom prst="rect">
              <a:avLst/>
            </a:prstGeom>
          </p:spPr>
        </p:pic>
        <p:pic>
          <p:nvPicPr>
            <p:cNvPr id="17" name="object 17"/>
            <p:cNvPicPr/>
            <p:nvPr/>
          </p:nvPicPr>
          <p:blipFill>
            <a:blip r:embed="rId5" cstate="print"/>
            <a:stretch>
              <a:fillRect/>
            </a:stretch>
          </p:blipFill>
          <p:spPr>
            <a:xfrm>
              <a:off x="15438119" y="5053584"/>
              <a:ext cx="890015" cy="947927"/>
            </a:xfrm>
            <a:prstGeom prst="rect">
              <a:avLst/>
            </a:prstGeom>
          </p:spPr>
        </p:pic>
        <p:pic>
          <p:nvPicPr>
            <p:cNvPr id="18" name="object 18"/>
            <p:cNvPicPr/>
            <p:nvPr/>
          </p:nvPicPr>
          <p:blipFill>
            <a:blip r:embed="rId6" cstate="print"/>
            <a:stretch>
              <a:fillRect/>
            </a:stretch>
          </p:blipFill>
          <p:spPr>
            <a:xfrm>
              <a:off x="16824960" y="5050536"/>
              <a:ext cx="557784" cy="954024"/>
            </a:xfrm>
            <a:prstGeom prst="rect">
              <a:avLst/>
            </a:prstGeom>
          </p:spPr>
        </p:pic>
        <p:pic>
          <p:nvPicPr>
            <p:cNvPr id="19" name="object 19"/>
            <p:cNvPicPr/>
            <p:nvPr/>
          </p:nvPicPr>
          <p:blipFill>
            <a:blip r:embed="rId7" cstate="print"/>
            <a:stretch>
              <a:fillRect/>
            </a:stretch>
          </p:blipFill>
          <p:spPr>
            <a:xfrm>
              <a:off x="13353414" y="3912895"/>
              <a:ext cx="4410075" cy="2484437"/>
            </a:xfrm>
            <a:prstGeom prst="rect">
              <a:avLst/>
            </a:prstGeom>
          </p:spPr>
        </p:pic>
      </p:grpSp>
      <p:sp>
        <p:nvSpPr>
          <p:cNvPr id="20" name="TextBox 19">
            <a:extLst>
              <a:ext uri="{FF2B5EF4-FFF2-40B4-BE49-F238E27FC236}">
                <a16:creationId xmlns:a16="http://schemas.microsoft.com/office/drawing/2014/main" id="{0ABB6AC8-B9C6-D8A7-E113-901A1CC6B832}"/>
              </a:ext>
            </a:extLst>
          </p:cNvPr>
          <p:cNvSpPr txBox="1"/>
          <p:nvPr/>
        </p:nvSpPr>
        <p:spPr>
          <a:xfrm>
            <a:off x="941034" y="5724644"/>
            <a:ext cx="12295032" cy="2905795"/>
          </a:xfrm>
          <a:prstGeom prst="rect">
            <a:avLst/>
          </a:prstGeom>
          <a:noFill/>
        </p:spPr>
        <p:txBody>
          <a:bodyPr wrap="none" rtlCol="0">
            <a:spAutoFit/>
          </a:bodyPr>
          <a:lstStyle/>
          <a:p>
            <a:pPr>
              <a:lnSpc>
                <a:spcPct val="150000"/>
              </a:lnSpc>
            </a:pPr>
            <a:r>
              <a:rPr lang="en-IN" sz="2500" spc="-20" dirty="0">
                <a:solidFill>
                  <a:srgbClr val="FFFFFF"/>
                </a:solidFill>
                <a:latin typeface="Microsoft Sans Serif"/>
                <a:cs typeface="Microsoft Sans Serif"/>
              </a:rPr>
              <a:t>🔹 </a:t>
            </a:r>
            <a:r>
              <a:rPr lang="en-IN" sz="2500" b="1" spc="-20" dirty="0">
                <a:solidFill>
                  <a:srgbClr val="FFFFFF"/>
                </a:solidFill>
                <a:latin typeface="Microsoft Sans Serif"/>
                <a:cs typeface="Microsoft Sans Serif"/>
              </a:rPr>
              <a:t>API Limitations</a:t>
            </a:r>
            <a:r>
              <a:rPr lang="en-IN" sz="2500" spc="-20" dirty="0">
                <a:solidFill>
                  <a:srgbClr val="FFFFFF"/>
                </a:solidFill>
                <a:latin typeface="Microsoft Sans Serif"/>
                <a:cs typeface="Microsoft Sans Serif"/>
              </a:rPr>
              <a:t>– </a:t>
            </a:r>
            <a:r>
              <a:rPr lang="en-US" sz="2500" spc="-20" dirty="0">
                <a:solidFill>
                  <a:srgbClr val="FFFFFF"/>
                </a:solidFill>
                <a:latin typeface="Microsoft Sans Serif"/>
                <a:cs typeface="Microsoft Sans Serif"/>
              </a:rPr>
              <a:t>Free-tier API has rate limits, affecting multiple requests.</a:t>
            </a:r>
          </a:p>
          <a:p>
            <a:pPr>
              <a:lnSpc>
                <a:spcPct val="150000"/>
              </a:lnSpc>
            </a:pPr>
            <a:r>
              <a:rPr lang="en-IN" sz="2500" spc="-20" dirty="0">
                <a:solidFill>
                  <a:srgbClr val="FFFFFF"/>
                </a:solidFill>
                <a:latin typeface="Microsoft Sans Serif"/>
                <a:cs typeface="Microsoft Sans Serif"/>
              </a:rPr>
              <a:t>🔹 </a:t>
            </a:r>
            <a:r>
              <a:rPr lang="en-IN" sz="2500" b="1" spc="-20" dirty="0">
                <a:solidFill>
                  <a:srgbClr val="FFFFFF"/>
                </a:solidFill>
                <a:latin typeface="Microsoft Sans Serif"/>
                <a:cs typeface="Microsoft Sans Serif"/>
              </a:rPr>
              <a:t>Error Handling</a:t>
            </a:r>
            <a:r>
              <a:rPr lang="en-IN" sz="2500" spc="-20" dirty="0">
                <a:solidFill>
                  <a:srgbClr val="FFFFFF"/>
                </a:solidFill>
                <a:latin typeface="Microsoft Sans Serif"/>
                <a:cs typeface="Microsoft Sans Serif"/>
              </a:rPr>
              <a:t>– </a:t>
            </a:r>
            <a:r>
              <a:rPr lang="en-US" sz="2500" spc="-20" dirty="0">
                <a:solidFill>
                  <a:srgbClr val="FFFFFF"/>
                </a:solidFill>
                <a:latin typeface="Microsoft Sans Serif"/>
                <a:cs typeface="Microsoft Sans Serif"/>
              </a:rPr>
              <a:t>Managing incorrect city names or network issues effectively.</a:t>
            </a:r>
          </a:p>
          <a:p>
            <a:pPr>
              <a:lnSpc>
                <a:spcPct val="150000"/>
              </a:lnSpc>
            </a:pPr>
            <a:r>
              <a:rPr lang="en-IN" sz="2500" spc="-20" dirty="0">
                <a:solidFill>
                  <a:srgbClr val="FFFFFF"/>
                </a:solidFill>
                <a:latin typeface="Microsoft Sans Serif"/>
                <a:cs typeface="Microsoft Sans Serif"/>
              </a:rPr>
              <a:t>🔹 </a:t>
            </a:r>
            <a:r>
              <a:rPr lang="en-IN" sz="2500" b="1" spc="-20" dirty="0">
                <a:solidFill>
                  <a:srgbClr val="FFFFFF"/>
                </a:solidFill>
                <a:latin typeface="Microsoft Sans Serif"/>
                <a:cs typeface="Microsoft Sans Serif"/>
              </a:rPr>
              <a:t>UI Responsiveness</a:t>
            </a:r>
            <a:r>
              <a:rPr lang="en-IN" sz="2500" spc="-20" dirty="0">
                <a:solidFill>
                  <a:srgbClr val="FFFFFF"/>
                </a:solidFill>
                <a:latin typeface="Microsoft Sans Serif"/>
                <a:cs typeface="Microsoft Sans Serif"/>
              </a:rPr>
              <a:t>– </a:t>
            </a:r>
            <a:r>
              <a:rPr lang="en-US" sz="2500" spc="-20" dirty="0">
                <a:solidFill>
                  <a:srgbClr val="FFFFFF"/>
                </a:solidFill>
                <a:latin typeface="Microsoft Sans Serif"/>
                <a:cs typeface="Microsoft Sans Serif"/>
              </a:rPr>
              <a:t>Ensuring a seamless experience across different screen sizes.</a:t>
            </a:r>
            <a:br>
              <a:rPr lang="en-IN" sz="2500" spc="-20" dirty="0">
                <a:solidFill>
                  <a:srgbClr val="FFFFFF"/>
                </a:solidFill>
                <a:latin typeface="Microsoft Sans Serif"/>
                <a:cs typeface="Microsoft Sans Serif"/>
              </a:rPr>
            </a:br>
            <a:r>
              <a:rPr lang="en-IN" sz="2500" spc="-20" dirty="0">
                <a:solidFill>
                  <a:srgbClr val="FFFFFF"/>
                </a:solidFill>
                <a:latin typeface="Microsoft Sans Serif"/>
                <a:cs typeface="Microsoft Sans Serif"/>
              </a:rPr>
              <a:t>🔹 </a:t>
            </a:r>
            <a:r>
              <a:rPr lang="en-IN" sz="2500" b="1" spc="-20" dirty="0">
                <a:solidFill>
                  <a:srgbClr val="FFFFFF"/>
                </a:solidFill>
                <a:latin typeface="Microsoft Sans Serif"/>
                <a:cs typeface="Microsoft Sans Serif"/>
              </a:rPr>
              <a:t>Dynamic Data Handling</a:t>
            </a:r>
            <a:r>
              <a:rPr lang="en-IN" sz="2500" spc="-20" dirty="0">
                <a:solidFill>
                  <a:srgbClr val="FFFFFF"/>
                </a:solidFill>
                <a:latin typeface="Microsoft Sans Serif"/>
                <a:cs typeface="Microsoft Sans Serif"/>
              </a:rPr>
              <a:t>– </a:t>
            </a:r>
            <a:r>
              <a:rPr lang="en-US" sz="2500" spc="-20" dirty="0">
                <a:solidFill>
                  <a:srgbClr val="FFFFFF"/>
                </a:solidFill>
                <a:latin typeface="Microsoft Sans Serif"/>
                <a:cs typeface="Microsoft Sans Serif"/>
              </a:rPr>
              <a:t>Efficiently updating and displaying real-time weather data.</a:t>
            </a:r>
          </a:p>
          <a:p>
            <a:pPr>
              <a:lnSpc>
                <a:spcPct val="150000"/>
              </a:lnSpc>
            </a:pPr>
            <a:r>
              <a:rPr lang="en-IN" sz="2500" spc="-20" dirty="0">
                <a:solidFill>
                  <a:srgbClr val="FFFFFF"/>
                </a:solidFill>
                <a:latin typeface="Microsoft Sans Serif"/>
                <a:cs typeface="Microsoft Sans Serif"/>
              </a:rPr>
              <a:t>🔹 </a:t>
            </a:r>
            <a:r>
              <a:rPr lang="en-IN" sz="2500" b="1" spc="-20" dirty="0">
                <a:solidFill>
                  <a:srgbClr val="FFFFFF"/>
                </a:solidFill>
                <a:latin typeface="Microsoft Sans Serif"/>
                <a:cs typeface="Microsoft Sans Serif"/>
              </a:rPr>
              <a:t>Loading Time</a:t>
            </a:r>
            <a:r>
              <a:rPr lang="en-IN" sz="2500" spc="-20" dirty="0">
                <a:solidFill>
                  <a:srgbClr val="FFFFFF"/>
                </a:solidFill>
                <a:latin typeface="Microsoft Sans Serif"/>
                <a:cs typeface="Microsoft Sans Serif"/>
              </a:rPr>
              <a:t>– </a:t>
            </a:r>
            <a:r>
              <a:rPr lang="en-US" sz="2500" spc="-20" dirty="0">
                <a:solidFill>
                  <a:srgbClr val="FFFFFF"/>
                </a:solidFill>
                <a:latin typeface="Microsoft Sans Serif"/>
                <a:cs typeface="Microsoft Sans Serif"/>
              </a:rPr>
              <a:t>Optimizing API calls to prevent delays in fetching data.</a:t>
            </a:r>
            <a:endParaRPr lang="en-IN" sz="2500" spc="-20" dirty="0">
              <a:solidFill>
                <a:srgbClr val="FFFFFF"/>
              </a:solidFill>
              <a:latin typeface="Microsoft Sans Serif"/>
              <a:cs typeface="Microsoft Sans Serif"/>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8E6FB-4213-4B55-5C30-EB1454BC6578}"/>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2DE03714-6D9C-FA97-9C48-DE6E6156AC9A}"/>
              </a:ext>
            </a:extLst>
          </p:cNvPr>
          <p:cNvGrpSpPr/>
          <p:nvPr/>
        </p:nvGrpSpPr>
        <p:grpSpPr>
          <a:xfrm>
            <a:off x="752952" y="332473"/>
            <a:ext cx="16781145" cy="9620250"/>
            <a:chOff x="752952" y="332473"/>
            <a:chExt cx="16781145" cy="9620250"/>
          </a:xfrm>
        </p:grpSpPr>
        <p:sp>
          <p:nvSpPr>
            <p:cNvPr id="3" name="object 3">
              <a:extLst>
                <a:ext uri="{FF2B5EF4-FFF2-40B4-BE49-F238E27FC236}">
                  <a16:creationId xmlns:a16="http://schemas.microsoft.com/office/drawing/2014/main" id="{7587203F-B259-0A01-28D8-ECFBE9B4EB64}"/>
                </a:ext>
              </a:extLst>
            </p:cNvPr>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3B45EEB7-4116-3163-19B8-0954476DE44F}"/>
                </a:ext>
              </a:extLst>
            </p:cNvPr>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6C1E3161-2B27-7750-399D-7A33E2032776}"/>
                </a:ext>
              </a:extLst>
            </p:cNvPr>
            <p:cNvSpPr/>
            <p:nvPr/>
          </p:nvSpPr>
          <p:spPr>
            <a:xfrm>
              <a:off x="16999946" y="567404"/>
              <a:ext cx="226060" cy="225425"/>
            </a:xfrm>
            <a:custGeom>
              <a:avLst/>
              <a:gdLst/>
              <a:ahLst/>
              <a:cxnLst/>
              <a:rect l="l" t="t" r="r" b="b"/>
              <a:pathLst>
                <a:path w="226059" h="225425">
                  <a:moveTo>
                    <a:pt x="634" y="0"/>
                  </a:moveTo>
                  <a:lnTo>
                    <a:pt x="225875"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D9FC6ED9-7A65-D9B6-E44B-5A2871C50EE5}"/>
                </a:ext>
              </a:extLst>
            </p:cNvPr>
            <p:cNvSpPr/>
            <p:nvPr/>
          </p:nvSpPr>
          <p:spPr>
            <a:xfrm>
              <a:off x="15929216" y="678979"/>
              <a:ext cx="320040" cy="20320"/>
            </a:xfrm>
            <a:custGeom>
              <a:avLst/>
              <a:gdLst/>
              <a:ahLst/>
              <a:cxnLst/>
              <a:rect l="l" t="t" r="r" b="b"/>
              <a:pathLst>
                <a:path w="320040" h="20320">
                  <a:moveTo>
                    <a:pt x="319786" y="1435"/>
                  </a:moveTo>
                  <a:lnTo>
                    <a:pt x="0" y="0"/>
                  </a:lnTo>
                  <a:lnTo>
                    <a:pt x="0" y="18707"/>
                  </a:lnTo>
                  <a:lnTo>
                    <a:pt x="319659" y="20154"/>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6B3FEB9C-87C4-C8A7-207F-76E0E532C779}"/>
                </a:ext>
              </a:extLst>
            </p:cNvPr>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6F781697-5F5D-91C1-87BF-E73E7A5147F4}"/>
              </a:ext>
            </a:extLst>
          </p:cNvPr>
          <p:cNvSpPr txBox="1">
            <a:spLocks noGrp="1"/>
          </p:cNvSpPr>
          <p:nvPr>
            <p:ph type="title"/>
          </p:nvPr>
        </p:nvSpPr>
        <p:spPr>
          <a:xfrm>
            <a:off x="1654370" y="341916"/>
            <a:ext cx="10308590" cy="750847"/>
          </a:xfrm>
          <a:prstGeom prst="rect">
            <a:avLst/>
          </a:prstGeom>
        </p:spPr>
        <p:txBody>
          <a:bodyPr vert="horz" wrap="square" lIns="0" tIns="12065" rIns="0" bIns="0" rtlCol="0">
            <a:spAutoFit/>
          </a:bodyPr>
          <a:lstStyle/>
          <a:p>
            <a:pPr marL="12700" marR="5080" algn="l">
              <a:lnSpc>
                <a:spcPct val="100000"/>
              </a:lnSpc>
              <a:spcBef>
                <a:spcPts val="100"/>
              </a:spcBef>
              <a:tabLst>
                <a:tab pos="6182360" algn="l"/>
              </a:tabLst>
            </a:pPr>
            <a:r>
              <a:rPr sz="4800" spc="200" dirty="0"/>
              <a:t>Implementation</a:t>
            </a:r>
            <a:r>
              <a:rPr lang="en-US" sz="4800" spc="200" dirty="0"/>
              <a:t> </a:t>
            </a:r>
            <a:r>
              <a:rPr sz="4800" spc="200" dirty="0"/>
              <a:t>Strategies</a:t>
            </a:r>
          </a:p>
        </p:txBody>
      </p:sp>
      <p:sp>
        <p:nvSpPr>
          <p:cNvPr id="10" name="object 10">
            <a:extLst>
              <a:ext uri="{FF2B5EF4-FFF2-40B4-BE49-F238E27FC236}">
                <a16:creationId xmlns:a16="http://schemas.microsoft.com/office/drawing/2014/main" id="{24E9F892-E801-9C3D-6061-C7D9C0EF7815}"/>
              </a:ext>
            </a:extLst>
          </p:cNvPr>
          <p:cNvSpPr txBox="1">
            <a:spLocks noGrp="1"/>
          </p:cNvSpPr>
          <p:nvPr>
            <p:ph type="body" idx="1"/>
          </p:nvPr>
        </p:nvSpPr>
        <p:spPr>
          <a:xfrm>
            <a:off x="8707666" y="1554732"/>
            <a:ext cx="8087994" cy="7908703"/>
          </a:xfrm>
          <a:prstGeom prst="rect">
            <a:avLst/>
          </a:prstGeom>
        </p:spPr>
        <p:txBody>
          <a:bodyPr vert="horz" wrap="square" lIns="0" tIns="12700" rIns="0" bIns="0" rtlCol="0">
            <a:spAutoFit/>
          </a:bodyPr>
          <a:lstStyle/>
          <a:p>
            <a:pPr marL="12700" marR="5080">
              <a:lnSpc>
                <a:spcPct val="100600"/>
              </a:lnSpc>
              <a:spcBef>
                <a:spcPts val="100"/>
              </a:spcBef>
              <a:tabLst>
                <a:tab pos="561975" algn="l"/>
                <a:tab pos="928369" algn="l"/>
                <a:tab pos="1478280" algn="l"/>
                <a:tab pos="2028189" algn="l"/>
                <a:tab pos="2394585" algn="l"/>
                <a:tab pos="2760980" algn="l"/>
                <a:tab pos="2943860" algn="l"/>
                <a:tab pos="3127375" algn="l"/>
                <a:tab pos="3493770" algn="l"/>
                <a:tab pos="4043679" algn="l"/>
                <a:tab pos="4226560" algn="l"/>
                <a:tab pos="4592955" algn="l"/>
                <a:tab pos="4959985" algn="l"/>
                <a:tab pos="5142865" algn="l"/>
                <a:tab pos="5326380" algn="l"/>
                <a:tab pos="5692775" algn="l"/>
                <a:tab pos="6425565" algn="l"/>
                <a:tab pos="6609080" algn="l"/>
                <a:tab pos="7341870" algn="l"/>
              </a:tabLst>
            </a:pPr>
            <a:r>
              <a:rPr lang="en-US" sz="3000" spc="-25" dirty="0"/>
              <a:t>The Expense Tracker web application was developed using a structured approach to ensure functionality, performance, and user-friendliness. The backend was implemented using Node.js and Express.js to handle API requests and manage transactions. Data was stored locally in a JSON file, enabling persistent storage of user transactions. The frontend was built using HTML, Tailwind CSS, and JavaScript to provide a responsive and interactive user interface. Comprehensive input validation and error handling were integrated to prevent invalid entries, while real-time balance calculations were performed to give users instant financial insights. The application’s user-centric design ensures seamless navigation, making expense tracking simple and efficient.</a:t>
            </a:r>
            <a:endParaRPr sz="3000" spc="90" dirty="0"/>
          </a:p>
        </p:txBody>
      </p:sp>
      <p:grpSp>
        <p:nvGrpSpPr>
          <p:cNvPr id="11" name="object 11">
            <a:extLst>
              <a:ext uri="{FF2B5EF4-FFF2-40B4-BE49-F238E27FC236}">
                <a16:creationId xmlns:a16="http://schemas.microsoft.com/office/drawing/2014/main" id="{DEA3EF1C-70E4-F713-8098-E2E090690AA0}"/>
              </a:ext>
            </a:extLst>
          </p:cNvPr>
          <p:cNvGrpSpPr/>
          <p:nvPr/>
        </p:nvGrpSpPr>
        <p:grpSpPr>
          <a:xfrm>
            <a:off x="387350" y="2086285"/>
            <a:ext cx="7613739" cy="6855018"/>
            <a:chOff x="504595" y="2694496"/>
            <a:chExt cx="7613739" cy="6855018"/>
          </a:xfrm>
        </p:grpSpPr>
        <p:pic>
          <p:nvPicPr>
            <p:cNvPr id="12" name="object 12">
              <a:extLst>
                <a:ext uri="{FF2B5EF4-FFF2-40B4-BE49-F238E27FC236}">
                  <a16:creationId xmlns:a16="http://schemas.microsoft.com/office/drawing/2014/main" id="{610906CD-997E-2540-5E26-A0ABEF958F4E}"/>
                </a:ext>
              </a:extLst>
            </p:cNvPr>
            <p:cNvPicPr/>
            <p:nvPr/>
          </p:nvPicPr>
          <p:blipFill>
            <a:blip r:embed="rId2" cstate="print"/>
            <a:stretch>
              <a:fillRect/>
            </a:stretch>
          </p:blipFill>
          <p:spPr>
            <a:xfrm>
              <a:off x="1622285" y="2694496"/>
              <a:ext cx="6496049" cy="6410325"/>
            </a:xfrm>
            <a:prstGeom prst="rect">
              <a:avLst/>
            </a:prstGeom>
          </p:spPr>
        </p:pic>
        <p:sp>
          <p:nvSpPr>
            <p:cNvPr id="13" name="object 13">
              <a:extLst>
                <a:ext uri="{FF2B5EF4-FFF2-40B4-BE49-F238E27FC236}">
                  <a16:creationId xmlns:a16="http://schemas.microsoft.com/office/drawing/2014/main" id="{5123BD2A-B948-EF0E-518B-9C18C14F8D7C}"/>
                </a:ext>
              </a:extLst>
            </p:cNvPr>
            <p:cNvSpPr/>
            <p:nvPr/>
          </p:nvSpPr>
          <p:spPr>
            <a:xfrm>
              <a:off x="504596" y="7244245"/>
              <a:ext cx="3540760" cy="2298700"/>
            </a:xfrm>
            <a:custGeom>
              <a:avLst/>
              <a:gdLst/>
              <a:ahLst/>
              <a:cxnLst/>
              <a:rect l="l" t="t" r="r" b="b"/>
              <a:pathLst>
                <a:path w="3540760" h="2298700">
                  <a:moveTo>
                    <a:pt x="3540201" y="0"/>
                  </a:moveTo>
                  <a:lnTo>
                    <a:pt x="0" y="0"/>
                  </a:lnTo>
                  <a:lnTo>
                    <a:pt x="0" y="2298110"/>
                  </a:lnTo>
                  <a:lnTo>
                    <a:pt x="1770468" y="2298110"/>
                  </a:lnTo>
                  <a:lnTo>
                    <a:pt x="3540201" y="2298110"/>
                  </a:lnTo>
                  <a:lnTo>
                    <a:pt x="3540201" y="0"/>
                  </a:lnTo>
                  <a:close/>
                </a:path>
              </a:pathLst>
            </a:custGeom>
            <a:solidFill>
              <a:srgbClr val="2F3B42"/>
            </a:solidFill>
          </p:spPr>
          <p:txBody>
            <a:bodyPr wrap="square" lIns="0" tIns="0" rIns="0" bIns="0" rtlCol="0"/>
            <a:lstStyle/>
            <a:p>
              <a:endParaRPr dirty="0"/>
            </a:p>
          </p:txBody>
        </p:sp>
        <p:sp>
          <p:nvSpPr>
            <p:cNvPr id="14" name="object 14">
              <a:extLst>
                <a:ext uri="{FF2B5EF4-FFF2-40B4-BE49-F238E27FC236}">
                  <a16:creationId xmlns:a16="http://schemas.microsoft.com/office/drawing/2014/main" id="{4CE0DA04-ABCB-9845-A9D5-D9703E252191}"/>
                </a:ext>
              </a:extLst>
            </p:cNvPr>
            <p:cNvSpPr/>
            <p:nvPr/>
          </p:nvSpPr>
          <p:spPr>
            <a:xfrm>
              <a:off x="504595" y="7243528"/>
              <a:ext cx="3540760" cy="2299335"/>
            </a:xfrm>
            <a:custGeom>
              <a:avLst/>
              <a:gdLst/>
              <a:ahLst/>
              <a:cxnLst/>
              <a:rect l="l" t="t" r="r" b="b"/>
              <a:pathLst>
                <a:path w="3540760" h="2299334">
                  <a:moveTo>
                    <a:pt x="1770464" y="2298828"/>
                  </a:moveTo>
                  <a:lnTo>
                    <a:pt x="0" y="2298828"/>
                  </a:lnTo>
                  <a:lnTo>
                    <a:pt x="0" y="723"/>
                  </a:lnTo>
                  <a:lnTo>
                    <a:pt x="3540194" y="723"/>
                  </a:lnTo>
                  <a:lnTo>
                    <a:pt x="3540194" y="2298828"/>
                  </a:lnTo>
                  <a:lnTo>
                    <a:pt x="1770464" y="2298828"/>
                  </a:lnTo>
                  <a:close/>
                </a:path>
                <a:path w="3540760" h="2299334">
                  <a:moveTo>
                    <a:pt x="1770464" y="753803"/>
                  </a:moveTo>
                  <a:lnTo>
                    <a:pt x="0" y="753803"/>
                  </a:lnTo>
                  <a:lnTo>
                    <a:pt x="0" y="0"/>
                  </a:lnTo>
                  <a:lnTo>
                    <a:pt x="3540194" y="0"/>
                  </a:lnTo>
                  <a:lnTo>
                    <a:pt x="3540194" y="753803"/>
                  </a:lnTo>
                  <a:lnTo>
                    <a:pt x="1770464" y="753803"/>
                  </a:lnTo>
                  <a:close/>
                </a:path>
                <a:path w="3540760" h="2299334">
                  <a:moveTo>
                    <a:pt x="3008841" y="228226"/>
                  </a:moveTo>
                  <a:lnTo>
                    <a:pt x="3237077" y="456452"/>
                  </a:lnTo>
                </a:path>
                <a:path w="3540760" h="2299334">
                  <a:moveTo>
                    <a:pt x="3236353" y="228226"/>
                  </a:moveTo>
                  <a:lnTo>
                    <a:pt x="3008117" y="456452"/>
                  </a:lnTo>
                </a:path>
                <a:path w="3540760" h="2299334">
                  <a:moveTo>
                    <a:pt x="1921648" y="341977"/>
                  </a:moveTo>
                  <a:lnTo>
                    <a:pt x="2245644" y="343425"/>
                  </a:lnTo>
                </a:path>
                <a:path w="3540760" h="2299334">
                  <a:moveTo>
                    <a:pt x="2627249" y="455729"/>
                  </a:moveTo>
                  <a:lnTo>
                    <a:pt x="2513480" y="455729"/>
                  </a:lnTo>
                  <a:lnTo>
                    <a:pt x="2513480" y="228226"/>
                  </a:lnTo>
                  <a:lnTo>
                    <a:pt x="2741005" y="228226"/>
                  </a:lnTo>
                  <a:lnTo>
                    <a:pt x="2741005" y="455729"/>
                  </a:lnTo>
                  <a:lnTo>
                    <a:pt x="2627249" y="455729"/>
                  </a:lnTo>
                  <a:close/>
                </a:path>
              </a:pathLst>
            </a:custGeom>
            <a:ln w="18719">
              <a:solidFill>
                <a:srgbClr val="FFFFFF"/>
              </a:solidFill>
            </a:ln>
          </p:spPr>
          <p:txBody>
            <a:bodyPr wrap="square" lIns="0" tIns="0" rIns="0" bIns="0" rtlCol="0"/>
            <a:lstStyle/>
            <a:p>
              <a:endParaRPr dirty="0"/>
            </a:p>
          </p:txBody>
        </p:sp>
        <p:pic>
          <p:nvPicPr>
            <p:cNvPr id="15" name="object 15">
              <a:extLst>
                <a:ext uri="{FF2B5EF4-FFF2-40B4-BE49-F238E27FC236}">
                  <a16:creationId xmlns:a16="http://schemas.microsoft.com/office/drawing/2014/main" id="{16DACB5F-17A2-A5BA-FFCF-A41AA1597DCB}"/>
                </a:ext>
              </a:extLst>
            </p:cNvPr>
            <p:cNvPicPr/>
            <p:nvPr/>
          </p:nvPicPr>
          <p:blipFill>
            <a:blip r:embed="rId3" cstate="print"/>
            <a:stretch>
              <a:fillRect/>
            </a:stretch>
          </p:blipFill>
          <p:spPr>
            <a:xfrm>
              <a:off x="1121663" y="8308848"/>
              <a:ext cx="374903" cy="947928"/>
            </a:xfrm>
            <a:prstGeom prst="rect">
              <a:avLst/>
            </a:prstGeom>
          </p:spPr>
        </p:pic>
        <p:pic>
          <p:nvPicPr>
            <p:cNvPr id="16" name="object 16">
              <a:extLst>
                <a:ext uri="{FF2B5EF4-FFF2-40B4-BE49-F238E27FC236}">
                  <a16:creationId xmlns:a16="http://schemas.microsoft.com/office/drawing/2014/main" id="{A4FE0217-D9D3-20A4-23D6-19C88931CF98}"/>
                </a:ext>
              </a:extLst>
            </p:cNvPr>
            <p:cNvPicPr/>
            <p:nvPr/>
          </p:nvPicPr>
          <p:blipFill>
            <a:blip r:embed="rId4" cstate="print"/>
            <a:stretch>
              <a:fillRect/>
            </a:stretch>
          </p:blipFill>
          <p:spPr>
            <a:xfrm>
              <a:off x="1920240" y="8293608"/>
              <a:ext cx="630936" cy="944880"/>
            </a:xfrm>
            <a:prstGeom prst="rect">
              <a:avLst/>
            </a:prstGeom>
          </p:spPr>
        </p:pic>
        <p:pic>
          <p:nvPicPr>
            <p:cNvPr id="17" name="object 17">
              <a:extLst>
                <a:ext uri="{FF2B5EF4-FFF2-40B4-BE49-F238E27FC236}">
                  <a16:creationId xmlns:a16="http://schemas.microsoft.com/office/drawing/2014/main" id="{97382967-2C68-439D-F2AD-B26BAE1BE927}"/>
                </a:ext>
              </a:extLst>
            </p:cNvPr>
            <p:cNvPicPr/>
            <p:nvPr/>
          </p:nvPicPr>
          <p:blipFill>
            <a:blip r:embed="rId5" cstate="print"/>
            <a:stretch>
              <a:fillRect/>
            </a:stretch>
          </p:blipFill>
          <p:spPr>
            <a:xfrm>
              <a:off x="2901695" y="8293608"/>
              <a:ext cx="496824" cy="944880"/>
            </a:xfrm>
            <a:prstGeom prst="rect">
              <a:avLst/>
            </a:prstGeom>
          </p:spPr>
        </p:pic>
        <p:pic>
          <p:nvPicPr>
            <p:cNvPr id="18" name="object 18">
              <a:extLst>
                <a:ext uri="{FF2B5EF4-FFF2-40B4-BE49-F238E27FC236}">
                  <a16:creationId xmlns:a16="http://schemas.microsoft.com/office/drawing/2014/main" id="{34A0FBE1-D28C-241D-913B-0D2E7D5830F5}"/>
                </a:ext>
              </a:extLst>
            </p:cNvPr>
            <p:cNvPicPr/>
            <p:nvPr/>
          </p:nvPicPr>
          <p:blipFill>
            <a:blip r:embed="rId6" cstate="print"/>
            <a:stretch>
              <a:fillRect/>
            </a:stretch>
          </p:blipFill>
          <p:spPr>
            <a:xfrm>
              <a:off x="506190" y="7244464"/>
              <a:ext cx="3543298" cy="2305050"/>
            </a:xfrm>
            <a:prstGeom prst="rect">
              <a:avLst/>
            </a:prstGeom>
          </p:spPr>
        </p:pic>
      </p:grpSp>
    </p:spTree>
    <p:extLst>
      <p:ext uri="{BB962C8B-B14F-4D97-AF65-F5344CB8AC3E}">
        <p14:creationId xmlns:p14="http://schemas.microsoft.com/office/powerpoint/2010/main" val="2429413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3213B-5F5A-B71C-39B5-4D32FECF8291}"/>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B8391711-9A64-9F15-449F-73DB0F09805B}"/>
              </a:ext>
            </a:extLst>
          </p:cNvPr>
          <p:cNvGrpSpPr/>
          <p:nvPr/>
        </p:nvGrpSpPr>
        <p:grpSpPr>
          <a:xfrm>
            <a:off x="752952" y="332473"/>
            <a:ext cx="16781145" cy="9620250"/>
            <a:chOff x="752952" y="332473"/>
            <a:chExt cx="16781145" cy="9620250"/>
          </a:xfrm>
        </p:grpSpPr>
        <p:sp>
          <p:nvSpPr>
            <p:cNvPr id="3" name="object 3">
              <a:extLst>
                <a:ext uri="{FF2B5EF4-FFF2-40B4-BE49-F238E27FC236}">
                  <a16:creationId xmlns:a16="http://schemas.microsoft.com/office/drawing/2014/main" id="{FD2AF828-5B90-C6C2-701D-8A3774AD45E7}"/>
                </a:ext>
              </a:extLst>
            </p:cNvPr>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CDBCA152-4CC1-7739-B29A-DB16C1A79298}"/>
                </a:ext>
              </a:extLst>
            </p:cNvPr>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837505A1-F935-0F3B-FC96-ADDDA71BFFAE}"/>
                </a:ext>
              </a:extLst>
            </p:cNvPr>
            <p:cNvSpPr/>
            <p:nvPr/>
          </p:nvSpPr>
          <p:spPr>
            <a:xfrm>
              <a:off x="16999946" y="567404"/>
              <a:ext cx="226060" cy="225425"/>
            </a:xfrm>
            <a:custGeom>
              <a:avLst/>
              <a:gdLst/>
              <a:ahLst/>
              <a:cxnLst/>
              <a:rect l="l" t="t" r="r" b="b"/>
              <a:pathLst>
                <a:path w="226059" h="225425">
                  <a:moveTo>
                    <a:pt x="634" y="0"/>
                  </a:moveTo>
                  <a:lnTo>
                    <a:pt x="225875"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DFC5E0D8-37D0-70EF-FD2E-DFEE46A1632B}"/>
                </a:ext>
              </a:extLst>
            </p:cNvPr>
            <p:cNvSpPr/>
            <p:nvPr/>
          </p:nvSpPr>
          <p:spPr>
            <a:xfrm>
              <a:off x="15929216" y="678979"/>
              <a:ext cx="320040" cy="20320"/>
            </a:xfrm>
            <a:custGeom>
              <a:avLst/>
              <a:gdLst/>
              <a:ahLst/>
              <a:cxnLst/>
              <a:rect l="l" t="t" r="r" b="b"/>
              <a:pathLst>
                <a:path w="320040" h="20320">
                  <a:moveTo>
                    <a:pt x="319786" y="1435"/>
                  </a:moveTo>
                  <a:lnTo>
                    <a:pt x="0" y="0"/>
                  </a:lnTo>
                  <a:lnTo>
                    <a:pt x="0" y="18707"/>
                  </a:lnTo>
                  <a:lnTo>
                    <a:pt x="319659" y="20154"/>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29F3C1E7-9B7D-FFC2-9148-34B120D43DC0}"/>
                </a:ext>
              </a:extLst>
            </p:cNvPr>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8D941BC9-0C50-B9FF-47AC-436BAD8391A9}"/>
              </a:ext>
            </a:extLst>
          </p:cNvPr>
          <p:cNvSpPr txBox="1">
            <a:spLocks noGrp="1"/>
          </p:cNvSpPr>
          <p:nvPr>
            <p:ph type="title"/>
          </p:nvPr>
        </p:nvSpPr>
        <p:spPr>
          <a:xfrm>
            <a:off x="1319134" y="310947"/>
            <a:ext cx="11130349" cy="754053"/>
          </a:xfrm>
          <a:prstGeom prst="rect">
            <a:avLst/>
          </a:prstGeom>
        </p:spPr>
        <p:txBody>
          <a:bodyPr vert="horz" wrap="square" lIns="0" tIns="15240" rIns="0" bIns="0" rtlCol="0">
            <a:spAutoFit/>
          </a:bodyPr>
          <a:lstStyle/>
          <a:p>
            <a:pPr marL="12700" marR="5080" algn="l">
              <a:spcBef>
                <a:spcPts val="100"/>
              </a:spcBef>
              <a:tabLst>
                <a:tab pos="6182360" algn="l"/>
              </a:tabLst>
            </a:pPr>
            <a:r>
              <a:rPr lang="en-US" sz="4800" spc="200" dirty="0"/>
              <a:t>Output / Results of the Project</a:t>
            </a:r>
            <a:endParaRPr lang="en-IN" sz="4800" spc="200" dirty="0"/>
          </a:p>
        </p:txBody>
      </p:sp>
      <p:grpSp>
        <p:nvGrpSpPr>
          <p:cNvPr id="11" name="object 11">
            <a:extLst>
              <a:ext uri="{FF2B5EF4-FFF2-40B4-BE49-F238E27FC236}">
                <a16:creationId xmlns:a16="http://schemas.microsoft.com/office/drawing/2014/main" id="{2568932D-1DE6-2A37-E52F-B88A2453080F}"/>
              </a:ext>
            </a:extLst>
          </p:cNvPr>
          <p:cNvGrpSpPr/>
          <p:nvPr/>
        </p:nvGrpSpPr>
        <p:grpSpPr>
          <a:xfrm>
            <a:off x="8980566" y="1185926"/>
            <a:ext cx="9038102" cy="8633037"/>
            <a:chOff x="8980566" y="1185926"/>
            <a:chExt cx="9038102" cy="8633037"/>
          </a:xfrm>
        </p:grpSpPr>
        <p:pic>
          <p:nvPicPr>
            <p:cNvPr id="12" name="object 12">
              <a:extLst>
                <a:ext uri="{FF2B5EF4-FFF2-40B4-BE49-F238E27FC236}">
                  <a16:creationId xmlns:a16="http://schemas.microsoft.com/office/drawing/2014/main" id="{64BC8C9B-4930-3735-22FE-8C0381D01C14}"/>
                </a:ext>
              </a:extLst>
            </p:cNvPr>
            <p:cNvPicPr/>
            <p:nvPr/>
          </p:nvPicPr>
          <p:blipFill>
            <a:blip r:embed="rId2" cstate="print"/>
            <a:stretch>
              <a:fillRect/>
            </a:stretch>
          </p:blipFill>
          <p:spPr>
            <a:xfrm>
              <a:off x="10177919" y="1189313"/>
              <a:ext cx="7238999" cy="8629650"/>
            </a:xfrm>
            <a:prstGeom prst="rect">
              <a:avLst/>
            </a:prstGeom>
          </p:spPr>
        </p:pic>
        <p:sp>
          <p:nvSpPr>
            <p:cNvPr id="13" name="object 13">
              <a:extLst>
                <a:ext uri="{FF2B5EF4-FFF2-40B4-BE49-F238E27FC236}">
                  <a16:creationId xmlns:a16="http://schemas.microsoft.com/office/drawing/2014/main" id="{88F34F66-C0FC-095B-FF95-58171967447B}"/>
                </a:ext>
              </a:extLst>
            </p:cNvPr>
            <p:cNvSpPr/>
            <p:nvPr/>
          </p:nvSpPr>
          <p:spPr>
            <a:xfrm>
              <a:off x="14477872" y="7160679"/>
              <a:ext cx="3540760" cy="2298700"/>
            </a:xfrm>
            <a:custGeom>
              <a:avLst/>
              <a:gdLst/>
              <a:ahLst/>
              <a:cxnLst/>
              <a:rect l="l" t="t" r="r" b="b"/>
              <a:pathLst>
                <a:path w="3540759" h="2298700">
                  <a:moveTo>
                    <a:pt x="3540252" y="0"/>
                  </a:moveTo>
                  <a:lnTo>
                    <a:pt x="0" y="0"/>
                  </a:lnTo>
                  <a:lnTo>
                    <a:pt x="0" y="2298105"/>
                  </a:lnTo>
                  <a:lnTo>
                    <a:pt x="1770507" y="2298105"/>
                  </a:lnTo>
                  <a:lnTo>
                    <a:pt x="3540252" y="2298105"/>
                  </a:lnTo>
                  <a:lnTo>
                    <a:pt x="3540252" y="0"/>
                  </a:lnTo>
                  <a:close/>
                </a:path>
              </a:pathLst>
            </a:custGeom>
            <a:solidFill>
              <a:srgbClr val="2F3B42"/>
            </a:solidFill>
          </p:spPr>
          <p:txBody>
            <a:bodyPr wrap="square" lIns="0" tIns="0" rIns="0" bIns="0" rtlCol="0"/>
            <a:lstStyle/>
            <a:p>
              <a:endParaRPr dirty="0"/>
            </a:p>
          </p:txBody>
        </p:sp>
        <p:sp>
          <p:nvSpPr>
            <p:cNvPr id="14" name="object 14">
              <a:extLst>
                <a:ext uri="{FF2B5EF4-FFF2-40B4-BE49-F238E27FC236}">
                  <a16:creationId xmlns:a16="http://schemas.microsoft.com/office/drawing/2014/main" id="{1C9B7309-E23B-5121-BB12-293A5FE5FC79}"/>
                </a:ext>
              </a:extLst>
            </p:cNvPr>
            <p:cNvSpPr/>
            <p:nvPr/>
          </p:nvSpPr>
          <p:spPr>
            <a:xfrm>
              <a:off x="14477908" y="7159951"/>
              <a:ext cx="3540760" cy="2299335"/>
            </a:xfrm>
            <a:custGeom>
              <a:avLst/>
              <a:gdLst/>
              <a:ahLst/>
              <a:cxnLst/>
              <a:rect l="l" t="t" r="r" b="b"/>
              <a:pathLst>
                <a:path w="3540759" h="2299334">
                  <a:moveTo>
                    <a:pt x="1770415" y="2298832"/>
                  </a:moveTo>
                  <a:lnTo>
                    <a:pt x="0" y="2298832"/>
                  </a:lnTo>
                  <a:lnTo>
                    <a:pt x="0" y="723"/>
                  </a:lnTo>
                  <a:lnTo>
                    <a:pt x="3540195" y="723"/>
                  </a:lnTo>
                  <a:lnTo>
                    <a:pt x="3540195" y="2298832"/>
                  </a:lnTo>
                  <a:lnTo>
                    <a:pt x="1770415" y="2298832"/>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675" y="341977"/>
                  </a:moveTo>
                  <a:lnTo>
                    <a:pt x="2245658" y="343425"/>
                  </a:lnTo>
                </a:path>
                <a:path w="3540759" h="2299334">
                  <a:moveTo>
                    <a:pt x="2627174" y="455741"/>
                  </a:moveTo>
                  <a:lnTo>
                    <a:pt x="2513507" y="455741"/>
                  </a:lnTo>
                  <a:lnTo>
                    <a:pt x="2513507" y="228226"/>
                  </a:lnTo>
                  <a:lnTo>
                    <a:pt x="2740968" y="228226"/>
                  </a:lnTo>
                  <a:lnTo>
                    <a:pt x="2740968" y="455741"/>
                  </a:lnTo>
                  <a:lnTo>
                    <a:pt x="2627174" y="455741"/>
                  </a:lnTo>
                  <a:close/>
                </a:path>
              </a:pathLst>
            </a:custGeom>
            <a:ln w="18719">
              <a:solidFill>
                <a:srgbClr val="FFFFFF"/>
              </a:solidFill>
            </a:ln>
          </p:spPr>
          <p:txBody>
            <a:bodyPr wrap="square" lIns="0" tIns="0" rIns="0" bIns="0" rtlCol="0"/>
            <a:lstStyle/>
            <a:p>
              <a:endParaRPr dirty="0"/>
            </a:p>
          </p:txBody>
        </p:sp>
        <p:pic>
          <p:nvPicPr>
            <p:cNvPr id="15" name="object 15">
              <a:extLst>
                <a:ext uri="{FF2B5EF4-FFF2-40B4-BE49-F238E27FC236}">
                  <a16:creationId xmlns:a16="http://schemas.microsoft.com/office/drawing/2014/main" id="{ACDA9451-3E83-0822-5D38-AD42F01EEAB8}"/>
                </a:ext>
              </a:extLst>
            </p:cNvPr>
            <p:cNvPicPr/>
            <p:nvPr/>
          </p:nvPicPr>
          <p:blipFill>
            <a:blip r:embed="rId3" cstate="print"/>
            <a:stretch>
              <a:fillRect/>
            </a:stretch>
          </p:blipFill>
          <p:spPr>
            <a:xfrm>
              <a:off x="15081503" y="8183880"/>
              <a:ext cx="487680" cy="947927"/>
            </a:xfrm>
            <a:prstGeom prst="rect">
              <a:avLst/>
            </a:prstGeom>
          </p:spPr>
        </p:pic>
        <p:pic>
          <p:nvPicPr>
            <p:cNvPr id="16" name="object 16">
              <a:extLst>
                <a:ext uri="{FF2B5EF4-FFF2-40B4-BE49-F238E27FC236}">
                  <a16:creationId xmlns:a16="http://schemas.microsoft.com/office/drawing/2014/main" id="{C23EBCD8-45A9-BA5B-6579-DF3DEB4E788D}"/>
                </a:ext>
              </a:extLst>
            </p:cNvPr>
            <p:cNvPicPr/>
            <p:nvPr/>
          </p:nvPicPr>
          <p:blipFill>
            <a:blip r:embed="rId4" cstate="print"/>
            <a:stretch>
              <a:fillRect/>
            </a:stretch>
          </p:blipFill>
          <p:spPr>
            <a:xfrm>
              <a:off x="16099535" y="8183880"/>
              <a:ext cx="460248" cy="947927"/>
            </a:xfrm>
            <a:prstGeom prst="rect">
              <a:avLst/>
            </a:prstGeom>
          </p:spPr>
        </p:pic>
        <p:pic>
          <p:nvPicPr>
            <p:cNvPr id="17" name="object 17">
              <a:extLst>
                <a:ext uri="{FF2B5EF4-FFF2-40B4-BE49-F238E27FC236}">
                  <a16:creationId xmlns:a16="http://schemas.microsoft.com/office/drawing/2014/main" id="{54F38E5F-5D2C-C705-493F-4A65795C32D9}"/>
                </a:ext>
              </a:extLst>
            </p:cNvPr>
            <p:cNvPicPr/>
            <p:nvPr/>
          </p:nvPicPr>
          <p:blipFill>
            <a:blip r:embed="rId5" cstate="print"/>
            <a:stretch>
              <a:fillRect/>
            </a:stretch>
          </p:blipFill>
          <p:spPr>
            <a:xfrm>
              <a:off x="16846295" y="8183880"/>
              <a:ext cx="649223" cy="947927"/>
            </a:xfrm>
            <a:prstGeom prst="rect">
              <a:avLst/>
            </a:prstGeom>
          </p:spPr>
        </p:pic>
        <p:pic>
          <p:nvPicPr>
            <p:cNvPr id="18" name="object 18">
              <a:extLst>
                <a:ext uri="{FF2B5EF4-FFF2-40B4-BE49-F238E27FC236}">
                  <a16:creationId xmlns:a16="http://schemas.microsoft.com/office/drawing/2014/main" id="{45FEC2D2-3F61-7A16-9400-57FF1312F02A}"/>
                </a:ext>
              </a:extLst>
            </p:cNvPr>
            <p:cNvPicPr/>
            <p:nvPr/>
          </p:nvPicPr>
          <p:blipFill>
            <a:blip r:embed="rId6" cstate="print"/>
            <a:stretch>
              <a:fillRect/>
            </a:stretch>
          </p:blipFill>
          <p:spPr>
            <a:xfrm>
              <a:off x="14468983" y="7153774"/>
              <a:ext cx="3543300" cy="2311661"/>
            </a:xfrm>
            <a:prstGeom prst="rect">
              <a:avLst/>
            </a:prstGeom>
          </p:spPr>
        </p:pic>
        <p:pic>
          <p:nvPicPr>
            <p:cNvPr id="19" name="object 19">
              <a:extLst>
                <a:ext uri="{FF2B5EF4-FFF2-40B4-BE49-F238E27FC236}">
                  <a16:creationId xmlns:a16="http://schemas.microsoft.com/office/drawing/2014/main" id="{378EEF8D-8776-5672-7601-2191BCB55BF3}"/>
                </a:ext>
              </a:extLst>
            </p:cNvPr>
            <p:cNvPicPr/>
            <p:nvPr/>
          </p:nvPicPr>
          <p:blipFill>
            <a:blip r:embed="rId7" cstate="print"/>
            <a:stretch>
              <a:fillRect/>
            </a:stretch>
          </p:blipFill>
          <p:spPr>
            <a:xfrm>
              <a:off x="8980566" y="1185926"/>
              <a:ext cx="984503" cy="1374648"/>
            </a:xfrm>
            <a:prstGeom prst="rect">
              <a:avLst/>
            </a:prstGeom>
          </p:spPr>
        </p:pic>
      </p:grpSp>
      <p:sp>
        <p:nvSpPr>
          <p:cNvPr id="20" name="TextBox 19">
            <a:extLst>
              <a:ext uri="{FF2B5EF4-FFF2-40B4-BE49-F238E27FC236}">
                <a16:creationId xmlns:a16="http://schemas.microsoft.com/office/drawing/2014/main" id="{4EA3CF3C-A978-F405-71E5-74FC1AA0CDBB}"/>
              </a:ext>
            </a:extLst>
          </p:cNvPr>
          <p:cNvSpPr txBox="1"/>
          <p:nvPr/>
        </p:nvSpPr>
        <p:spPr>
          <a:xfrm>
            <a:off x="1042331" y="2059126"/>
            <a:ext cx="7831216" cy="6124754"/>
          </a:xfrm>
          <a:prstGeom prst="rect">
            <a:avLst/>
          </a:prstGeom>
          <a:noFill/>
        </p:spPr>
        <p:txBody>
          <a:bodyPr wrap="square" rtlCol="0">
            <a:spAutoFit/>
          </a:bodyPr>
          <a:lstStyle/>
          <a:p>
            <a:pPr marL="342900" indent="-342900">
              <a:buFont typeface="Wingdings" panose="05000000000000000000" pitchFamily="2" charset="2"/>
              <a:buChar char="ü"/>
            </a:pPr>
            <a:r>
              <a:rPr lang="en-US" sz="2800" b="1" spc="-20" dirty="0">
                <a:solidFill>
                  <a:srgbClr val="FFFFFF"/>
                </a:solidFill>
                <a:latin typeface="Microsoft Sans Serif"/>
                <a:cs typeface="Microsoft Sans Serif"/>
              </a:rPr>
              <a:t>Easy Expense Tracking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Users can add, delete, and categorize transactions effortlessly.</a:t>
            </a:r>
          </a:p>
          <a:p>
            <a:pPr marL="342900" indent="-342900">
              <a:buFont typeface="Wingdings" panose="05000000000000000000" pitchFamily="2" charset="2"/>
              <a:buChar char="ü"/>
            </a:pPr>
            <a:endParaRPr lang="en-IN" sz="2800" spc="-20" dirty="0">
              <a:solidFill>
                <a:srgbClr val="FFFFFF"/>
              </a:solidFill>
              <a:latin typeface="Microsoft Sans Serif"/>
              <a:cs typeface="Microsoft Sans Serif"/>
            </a:endParaRPr>
          </a:p>
          <a:p>
            <a:pPr marL="342900" indent="-342900">
              <a:buFont typeface="Wingdings" panose="05000000000000000000" pitchFamily="2" charset="2"/>
              <a:buChar char="ü"/>
            </a:pPr>
            <a:r>
              <a:rPr lang="en-IN" sz="2800" b="1" spc="-20" dirty="0">
                <a:solidFill>
                  <a:srgbClr val="FFFFFF"/>
                </a:solidFill>
                <a:latin typeface="Microsoft Sans Serif"/>
                <a:cs typeface="Microsoft Sans Serif"/>
              </a:rPr>
              <a:t>Real-Time Insights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Instantly calculates total income, expenses, and net balance.</a:t>
            </a:r>
            <a:br>
              <a:rPr lang="en-US" sz="2800" spc="-20" dirty="0">
                <a:solidFill>
                  <a:srgbClr val="FFFFFF"/>
                </a:solidFill>
                <a:latin typeface="Microsoft Sans Serif"/>
                <a:cs typeface="Microsoft Sans Serif"/>
              </a:rPr>
            </a:br>
            <a:endParaRPr lang="en-IN" sz="2800" spc="-20" dirty="0">
              <a:solidFill>
                <a:srgbClr val="FFFFFF"/>
              </a:solidFill>
              <a:latin typeface="Microsoft Sans Serif"/>
              <a:cs typeface="Microsoft Sans Serif"/>
            </a:endParaRPr>
          </a:p>
          <a:p>
            <a:pPr marL="342900" indent="-342900">
              <a:buFont typeface="Wingdings" panose="05000000000000000000" pitchFamily="2" charset="2"/>
              <a:buChar char="ü"/>
            </a:pPr>
            <a:r>
              <a:rPr lang="en-IN" sz="2800" b="1" spc="-20" dirty="0">
                <a:solidFill>
                  <a:srgbClr val="FFFFFF"/>
                </a:solidFill>
                <a:latin typeface="Microsoft Sans Serif"/>
                <a:cs typeface="Microsoft Sans Serif"/>
              </a:rPr>
              <a:t>User-Friendly UI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Simple and intuitive design for smooth navigation.</a:t>
            </a:r>
          </a:p>
          <a:p>
            <a:pPr marL="342900" indent="-342900">
              <a:buFont typeface="Wingdings" panose="05000000000000000000" pitchFamily="2" charset="2"/>
              <a:buChar char="ü"/>
            </a:pPr>
            <a:endParaRPr lang="en-IN" sz="2800" spc="-20" dirty="0">
              <a:solidFill>
                <a:srgbClr val="FFFFFF"/>
              </a:solidFill>
              <a:latin typeface="Microsoft Sans Serif"/>
              <a:cs typeface="Microsoft Sans Serif"/>
            </a:endParaRPr>
          </a:p>
          <a:p>
            <a:pPr marL="342900" indent="-342900">
              <a:buFont typeface="Wingdings" panose="05000000000000000000" pitchFamily="2" charset="2"/>
              <a:buChar char="ü"/>
            </a:pPr>
            <a:r>
              <a:rPr lang="en-IN" sz="2800" b="1" spc="-20" dirty="0">
                <a:solidFill>
                  <a:srgbClr val="FFFFFF"/>
                </a:solidFill>
                <a:latin typeface="Microsoft Sans Serif"/>
                <a:cs typeface="Microsoft Sans Serif"/>
              </a:rPr>
              <a:t>Data Persistence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Transactions are saved, ensuring financial history retention.</a:t>
            </a:r>
          </a:p>
          <a:p>
            <a:pPr marL="342900" indent="-342900">
              <a:buFont typeface="Wingdings" panose="05000000000000000000" pitchFamily="2" charset="2"/>
              <a:buChar char="ü"/>
            </a:pPr>
            <a:endParaRPr lang="en-IN" sz="2800" spc="-20" dirty="0">
              <a:solidFill>
                <a:srgbClr val="FFFFFF"/>
              </a:solidFill>
              <a:latin typeface="Microsoft Sans Serif"/>
              <a:cs typeface="Microsoft Sans Serif"/>
            </a:endParaRPr>
          </a:p>
          <a:p>
            <a:pPr marL="342900" indent="-342900">
              <a:buFont typeface="Wingdings" panose="05000000000000000000" pitchFamily="2" charset="2"/>
              <a:buChar char="ü"/>
            </a:pPr>
            <a:r>
              <a:rPr lang="en-IN" sz="2800" b="1" spc="-20" dirty="0">
                <a:solidFill>
                  <a:srgbClr val="FFFFFF"/>
                </a:solidFill>
                <a:latin typeface="Microsoft Sans Serif"/>
                <a:cs typeface="Microsoft Sans Serif"/>
              </a:rPr>
              <a:t>Better Decision-Making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Helps users analyze spending and manage finances effectively.</a:t>
            </a:r>
            <a:endParaRPr lang="en-IN" sz="2800" spc="-20" dirty="0">
              <a:solidFill>
                <a:srgbClr val="FFFFFF"/>
              </a:solidFill>
              <a:latin typeface="Microsoft Sans Serif"/>
              <a:cs typeface="Microsoft Sans Serif"/>
            </a:endParaRPr>
          </a:p>
        </p:txBody>
      </p:sp>
    </p:spTree>
    <p:extLst>
      <p:ext uri="{BB962C8B-B14F-4D97-AF65-F5344CB8AC3E}">
        <p14:creationId xmlns:p14="http://schemas.microsoft.com/office/powerpoint/2010/main" val="612741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221DC-370D-B93D-30DE-090F310AC639}"/>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999BC423-17E7-C8D5-5C2F-46FA84EBF20E}"/>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238B1FB1-F15A-04D7-07A6-A058D0167E1A}"/>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9ACCB676-3F6F-55B6-8BE8-98A5880E7B2A}"/>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D23998BD-C2F2-9358-70D9-F1E6EDE51B55}"/>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C4EC504D-5EC2-37B3-1E89-6D5D1122376B}"/>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8935892E-A5B7-A19E-0906-B9CAFAAACD94}"/>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59AED400-D840-B58C-B799-94849AAA21D0}"/>
              </a:ext>
            </a:extLst>
          </p:cNvPr>
          <p:cNvSpPr txBox="1">
            <a:spLocks noGrp="1"/>
          </p:cNvSpPr>
          <p:nvPr>
            <p:ph type="title"/>
          </p:nvPr>
        </p:nvSpPr>
        <p:spPr>
          <a:xfrm>
            <a:off x="1886241" y="1045627"/>
            <a:ext cx="6944069" cy="751488"/>
          </a:xfrm>
          <a:prstGeom prst="rect">
            <a:avLst/>
          </a:prstGeom>
        </p:spPr>
        <p:txBody>
          <a:bodyPr vert="horz" wrap="square" lIns="0" tIns="12700" rIns="0" bIns="0" rtlCol="0">
            <a:spAutoFit/>
          </a:bodyPr>
          <a:lstStyle/>
          <a:p>
            <a:pPr marL="12700" marR="5080" algn="l">
              <a:lnSpc>
                <a:spcPct val="100000"/>
              </a:lnSpc>
              <a:spcBef>
                <a:spcPts val="100"/>
              </a:spcBef>
              <a:tabLst>
                <a:tab pos="6182360" algn="l"/>
              </a:tabLst>
            </a:pPr>
            <a:r>
              <a:rPr lang="en-US" sz="4800" spc="200" dirty="0"/>
              <a:t>Screenshots</a:t>
            </a:r>
            <a:endParaRPr sz="4800" spc="200" dirty="0"/>
          </a:p>
        </p:txBody>
      </p:sp>
      <p:grpSp>
        <p:nvGrpSpPr>
          <p:cNvPr id="17" name="object 17">
            <a:extLst>
              <a:ext uri="{FF2B5EF4-FFF2-40B4-BE49-F238E27FC236}">
                <a16:creationId xmlns:a16="http://schemas.microsoft.com/office/drawing/2014/main" id="{C2FFBDA4-1439-5A98-8A6A-0E0E240430A6}"/>
              </a:ext>
            </a:extLst>
          </p:cNvPr>
          <p:cNvGrpSpPr/>
          <p:nvPr/>
        </p:nvGrpSpPr>
        <p:grpSpPr>
          <a:xfrm>
            <a:off x="14292757" y="7528574"/>
            <a:ext cx="3549804" cy="2311659"/>
            <a:chOff x="14054454" y="7655414"/>
            <a:chExt cx="3549804" cy="2311659"/>
          </a:xfrm>
        </p:grpSpPr>
        <p:sp>
          <p:nvSpPr>
            <p:cNvPr id="19" name="object 19">
              <a:extLst>
                <a:ext uri="{FF2B5EF4-FFF2-40B4-BE49-F238E27FC236}">
                  <a16:creationId xmlns:a16="http://schemas.microsoft.com/office/drawing/2014/main" id="{C6F6A0D5-9162-5FE4-7E27-17F666E5B686}"/>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CE920500-1CDA-12A5-8E1F-ED23421CD6EB}"/>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A499E311-521B-F4DA-4920-3ECA6D68A464}"/>
                </a:ext>
              </a:extLst>
            </p:cNvPr>
            <p:cNvPicPr/>
            <p:nvPr/>
          </p:nvPicPr>
          <p:blipFill>
            <a:blip r:embed="rId2"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B53EFC8B-8276-6AA1-6D9E-8A311AF5A310}"/>
                </a:ext>
              </a:extLst>
            </p:cNvPr>
            <p:cNvPicPr/>
            <p:nvPr/>
          </p:nvPicPr>
          <p:blipFill>
            <a:blip r:embed="rId3"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1DF95A43-12B7-40EE-ACFA-7E8E99AB142D}"/>
                </a:ext>
              </a:extLst>
            </p:cNvPr>
            <p:cNvPicPr/>
            <p:nvPr/>
          </p:nvPicPr>
          <p:blipFill>
            <a:blip r:embed="rId4"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99A3014F-1264-3593-1939-8FC09BE5EF51}"/>
                </a:ext>
              </a:extLst>
            </p:cNvPr>
            <p:cNvPicPr/>
            <p:nvPr/>
          </p:nvPicPr>
          <p:blipFill>
            <a:blip r:embed="rId5" cstate="print"/>
            <a:stretch>
              <a:fillRect/>
            </a:stretch>
          </p:blipFill>
          <p:spPr>
            <a:xfrm>
              <a:off x="14054454" y="7655414"/>
              <a:ext cx="3543300" cy="2311659"/>
            </a:xfrm>
            <a:prstGeom prst="rect">
              <a:avLst/>
            </a:prstGeom>
          </p:spPr>
        </p:pic>
      </p:grpSp>
      <p:pic>
        <p:nvPicPr>
          <p:cNvPr id="13" name="Picture 12">
            <a:extLst>
              <a:ext uri="{FF2B5EF4-FFF2-40B4-BE49-F238E27FC236}">
                <a16:creationId xmlns:a16="http://schemas.microsoft.com/office/drawing/2014/main" id="{8A973D81-0C9C-D2C1-896C-B42FE54A11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8950" y="1952949"/>
            <a:ext cx="5722157" cy="7121789"/>
          </a:xfrm>
          <a:prstGeom prst="rect">
            <a:avLst/>
          </a:prstGeom>
        </p:spPr>
      </p:pic>
      <p:pic>
        <p:nvPicPr>
          <p:cNvPr id="15" name="Picture 14">
            <a:extLst>
              <a:ext uri="{FF2B5EF4-FFF2-40B4-BE49-F238E27FC236}">
                <a16:creationId xmlns:a16="http://schemas.microsoft.com/office/drawing/2014/main" id="{376AB021-DA92-ABAF-7C7D-F643D106BD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84090" y="2560660"/>
            <a:ext cx="8975124" cy="3608555"/>
          </a:xfrm>
          <a:prstGeom prst="rect">
            <a:avLst/>
          </a:prstGeom>
        </p:spPr>
      </p:pic>
    </p:spTree>
    <p:extLst>
      <p:ext uri="{BB962C8B-B14F-4D97-AF65-F5344CB8AC3E}">
        <p14:creationId xmlns:p14="http://schemas.microsoft.com/office/powerpoint/2010/main" val="1711342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01228-5A73-2A6E-4838-C0AEFC7AE72E}"/>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53C41207-E25D-EF95-2D97-B4BB534787FA}"/>
              </a:ext>
            </a:extLst>
          </p:cNvPr>
          <p:cNvGrpSpPr/>
          <p:nvPr/>
        </p:nvGrpSpPr>
        <p:grpSpPr>
          <a:xfrm>
            <a:off x="1431361" y="1074236"/>
            <a:ext cx="16416615" cy="8136901"/>
            <a:chOff x="1431361" y="1074236"/>
            <a:chExt cx="16416615" cy="8136901"/>
          </a:xfrm>
        </p:grpSpPr>
        <p:sp>
          <p:nvSpPr>
            <p:cNvPr id="3" name="object 3">
              <a:extLst>
                <a:ext uri="{FF2B5EF4-FFF2-40B4-BE49-F238E27FC236}">
                  <a16:creationId xmlns:a16="http://schemas.microsoft.com/office/drawing/2014/main" id="{3C0FC928-778F-5F3D-A581-FDD6C6391DF2}"/>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4DF0EA81-D928-3B35-DA8A-16501458177F}"/>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9337D666-878E-2E5D-37CD-753EA4FB3519}"/>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8F196317-88F3-C9C2-9B2F-CB2346079FBC}"/>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8515E4E1-746C-2028-E0D6-BA1F24CFDF43}"/>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sp>
          <p:nvSpPr>
            <p:cNvPr id="8" name="object 8">
              <a:extLst>
                <a:ext uri="{FF2B5EF4-FFF2-40B4-BE49-F238E27FC236}">
                  <a16:creationId xmlns:a16="http://schemas.microsoft.com/office/drawing/2014/main" id="{6EC11B66-DAC4-E373-BD78-452E6B942A3D}"/>
                </a:ext>
              </a:extLst>
            </p:cNvPr>
            <p:cNvSpPr/>
            <p:nvPr/>
          </p:nvSpPr>
          <p:spPr>
            <a:xfrm>
              <a:off x="14307312" y="6100711"/>
              <a:ext cx="3540125" cy="2298700"/>
            </a:xfrm>
            <a:custGeom>
              <a:avLst/>
              <a:gdLst/>
              <a:ahLst/>
              <a:cxnLst/>
              <a:rect l="l" t="t" r="r" b="b"/>
              <a:pathLst>
                <a:path w="3540125" h="2298700">
                  <a:moveTo>
                    <a:pt x="3540125" y="0"/>
                  </a:moveTo>
                  <a:lnTo>
                    <a:pt x="0" y="0"/>
                  </a:lnTo>
                  <a:lnTo>
                    <a:pt x="0" y="2298103"/>
                  </a:lnTo>
                  <a:lnTo>
                    <a:pt x="1770380" y="2298103"/>
                  </a:lnTo>
                  <a:lnTo>
                    <a:pt x="3540125" y="2298103"/>
                  </a:lnTo>
                  <a:lnTo>
                    <a:pt x="3540125" y="0"/>
                  </a:lnTo>
                  <a:close/>
                </a:path>
              </a:pathLst>
            </a:custGeom>
            <a:solidFill>
              <a:srgbClr val="2F3B42"/>
            </a:solidFill>
          </p:spPr>
          <p:txBody>
            <a:bodyPr wrap="square" lIns="0" tIns="0" rIns="0" bIns="0" rtlCol="0"/>
            <a:lstStyle/>
            <a:p>
              <a:endParaRPr dirty="0"/>
            </a:p>
          </p:txBody>
        </p:sp>
        <p:sp>
          <p:nvSpPr>
            <p:cNvPr id="9" name="object 9">
              <a:extLst>
                <a:ext uri="{FF2B5EF4-FFF2-40B4-BE49-F238E27FC236}">
                  <a16:creationId xmlns:a16="http://schemas.microsoft.com/office/drawing/2014/main" id="{D442461C-91A2-FFDA-D645-C7537511862B}"/>
                </a:ext>
              </a:extLst>
            </p:cNvPr>
            <p:cNvSpPr/>
            <p:nvPr/>
          </p:nvSpPr>
          <p:spPr>
            <a:xfrm>
              <a:off x="14307216" y="6099995"/>
              <a:ext cx="3540760" cy="2299335"/>
            </a:xfrm>
            <a:custGeom>
              <a:avLst/>
              <a:gdLst/>
              <a:ahLst/>
              <a:cxnLst/>
              <a:rect l="l" t="t" r="r" b="b"/>
              <a:pathLst>
                <a:path w="3540759" h="2299334">
                  <a:moveTo>
                    <a:pt x="1770415" y="2298824"/>
                  </a:moveTo>
                  <a:lnTo>
                    <a:pt x="0" y="2298824"/>
                  </a:lnTo>
                  <a:lnTo>
                    <a:pt x="0" y="711"/>
                  </a:lnTo>
                  <a:lnTo>
                    <a:pt x="3540195" y="711"/>
                  </a:lnTo>
                  <a:lnTo>
                    <a:pt x="3540195" y="2298824"/>
                  </a:lnTo>
                  <a:lnTo>
                    <a:pt x="1770415" y="2298824"/>
                  </a:lnTo>
                  <a:close/>
                </a:path>
                <a:path w="3540759" h="2299334">
                  <a:moveTo>
                    <a:pt x="1770415" y="753791"/>
                  </a:moveTo>
                  <a:lnTo>
                    <a:pt x="0" y="753791"/>
                  </a:lnTo>
                  <a:lnTo>
                    <a:pt x="0" y="0"/>
                  </a:lnTo>
                  <a:lnTo>
                    <a:pt x="3540195" y="0"/>
                  </a:lnTo>
                  <a:lnTo>
                    <a:pt x="3540195" y="753791"/>
                  </a:lnTo>
                  <a:lnTo>
                    <a:pt x="1770415" y="753791"/>
                  </a:lnTo>
                  <a:close/>
                </a:path>
                <a:path w="3540759" h="2299334">
                  <a:moveTo>
                    <a:pt x="3008817" y="228226"/>
                  </a:moveTo>
                  <a:lnTo>
                    <a:pt x="3237040" y="456452"/>
                  </a:lnTo>
                </a:path>
                <a:path w="3540759" h="2299334">
                  <a:moveTo>
                    <a:pt x="3236405" y="228226"/>
                  </a:moveTo>
                  <a:lnTo>
                    <a:pt x="3008182" y="456452"/>
                  </a:lnTo>
                </a:path>
                <a:path w="3540759" h="2299334">
                  <a:moveTo>
                    <a:pt x="1921675" y="341977"/>
                  </a:moveTo>
                  <a:lnTo>
                    <a:pt x="2245658" y="343412"/>
                  </a:lnTo>
                </a:path>
                <a:path w="3540759" h="2299334">
                  <a:moveTo>
                    <a:pt x="2627301" y="455729"/>
                  </a:moveTo>
                  <a:lnTo>
                    <a:pt x="2513507" y="455729"/>
                  </a:lnTo>
                  <a:lnTo>
                    <a:pt x="2513507" y="228226"/>
                  </a:lnTo>
                  <a:lnTo>
                    <a:pt x="2740968" y="228226"/>
                  </a:lnTo>
                  <a:lnTo>
                    <a:pt x="2740968" y="455729"/>
                  </a:lnTo>
                  <a:lnTo>
                    <a:pt x="2627301" y="455729"/>
                  </a:lnTo>
                  <a:close/>
                </a:path>
              </a:pathLst>
            </a:custGeom>
            <a:ln w="18719">
              <a:solidFill>
                <a:srgbClr val="FFFFFF"/>
              </a:solidFill>
            </a:ln>
          </p:spPr>
          <p:txBody>
            <a:bodyPr wrap="square" lIns="0" tIns="0" rIns="0" bIns="0" rtlCol="0"/>
            <a:lstStyle/>
            <a:p>
              <a:endParaRPr dirty="0"/>
            </a:p>
          </p:txBody>
        </p:sp>
        <p:pic>
          <p:nvPicPr>
            <p:cNvPr id="10" name="object 10">
              <a:extLst>
                <a:ext uri="{FF2B5EF4-FFF2-40B4-BE49-F238E27FC236}">
                  <a16:creationId xmlns:a16="http://schemas.microsoft.com/office/drawing/2014/main" id="{A512E48A-D9C3-38E6-6B5E-2BDE96DAAB3D}"/>
                </a:ext>
              </a:extLst>
            </p:cNvPr>
            <p:cNvPicPr/>
            <p:nvPr/>
          </p:nvPicPr>
          <p:blipFill>
            <a:blip r:embed="rId2" cstate="print"/>
            <a:stretch>
              <a:fillRect/>
            </a:stretch>
          </p:blipFill>
          <p:spPr>
            <a:xfrm>
              <a:off x="14910816" y="7126224"/>
              <a:ext cx="487680" cy="944880"/>
            </a:xfrm>
            <a:prstGeom prst="rect">
              <a:avLst/>
            </a:prstGeom>
          </p:spPr>
        </p:pic>
        <p:pic>
          <p:nvPicPr>
            <p:cNvPr id="11" name="object 11">
              <a:extLst>
                <a:ext uri="{FF2B5EF4-FFF2-40B4-BE49-F238E27FC236}">
                  <a16:creationId xmlns:a16="http://schemas.microsoft.com/office/drawing/2014/main" id="{22995D36-1FA0-95D9-F1F7-3928ED150E68}"/>
                </a:ext>
              </a:extLst>
            </p:cNvPr>
            <p:cNvPicPr/>
            <p:nvPr/>
          </p:nvPicPr>
          <p:blipFill>
            <a:blip r:embed="rId3" cstate="print"/>
            <a:stretch>
              <a:fillRect/>
            </a:stretch>
          </p:blipFill>
          <p:spPr>
            <a:xfrm>
              <a:off x="15928847" y="7126224"/>
              <a:ext cx="460248" cy="944880"/>
            </a:xfrm>
            <a:prstGeom prst="rect">
              <a:avLst/>
            </a:prstGeom>
          </p:spPr>
        </p:pic>
        <p:pic>
          <p:nvPicPr>
            <p:cNvPr id="12" name="object 12">
              <a:extLst>
                <a:ext uri="{FF2B5EF4-FFF2-40B4-BE49-F238E27FC236}">
                  <a16:creationId xmlns:a16="http://schemas.microsoft.com/office/drawing/2014/main" id="{E3385353-92AD-397E-8A00-43906429CAC8}"/>
                </a:ext>
              </a:extLst>
            </p:cNvPr>
            <p:cNvPicPr/>
            <p:nvPr/>
          </p:nvPicPr>
          <p:blipFill>
            <a:blip r:embed="rId4" cstate="print"/>
            <a:stretch>
              <a:fillRect/>
            </a:stretch>
          </p:blipFill>
          <p:spPr>
            <a:xfrm>
              <a:off x="16675607" y="7126224"/>
              <a:ext cx="649223" cy="944880"/>
            </a:xfrm>
            <a:prstGeom prst="rect">
              <a:avLst/>
            </a:prstGeom>
          </p:spPr>
        </p:pic>
        <p:pic>
          <p:nvPicPr>
            <p:cNvPr id="13" name="object 13">
              <a:extLst>
                <a:ext uri="{FF2B5EF4-FFF2-40B4-BE49-F238E27FC236}">
                  <a16:creationId xmlns:a16="http://schemas.microsoft.com/office/drawing/2014/main" id="{B668C879-A893-B015-4748-9512C910442B}"/>
                </a:ext>
              </a:extLst>
            </p:cNvPr>
            <p:cNvPicPr/>
            <p:nvPr/>
          </p:nvPicPr>
          <p:blipFill>
            <a:blip r:embed="rId5" cstate="print"/>
            <a:stretch>
              <a:fillRect/>
            </a:stretch>
          </p:blipFill>
          <p:spPr>
            <a:xfrm>
              <a:off x="14298422" y="6093815"/>
              <a:ext cx="3543300" cy="2311654"/>
            </a:xfrm>
            <a:prstGeom prst="rect">
              <a:avLst/>
            </a:prstGeom>
          </p:spPr>
        </p:pic>
      </p:grpSp>
      <p:sp>
        <p:nvSpPr>
          <p:cNvPr id="14" name="object 14">
            <a:extLst>
              <a:ext uri="{FF2B5EF4-FFF2-40B4-BE49-F238E27FC236}">
                <a16:creationId xmlns:a16="http://schemas.microsoft.com/office/drawing/2014/main" id="{BB9E17C6-F8D6-0BA7-3FAC-A499E56BBBEA}"/>
              </a:ext>
            </a:extLst>
          </p:cNvPr>
          <p:cNvSpPr txBox="1">
            <a:spLocks noGrp="1"/>
          </p:cNvSpPr>
          <p:nvPr>
            <p:ph type="title"/>
          </p:nvPr>
        </p:nvSpPr>
        <p:spPr>
          <a:xfrm>
            <a:off x="1987550" y="1035467"/>
            <a:ext cx="11135360" cy="751488"/>
          </a:xfrm>
          <a:prstGeom prst="rect">
            <a:avLst/>
          </a:prstGeom>
        </p:spPr>
        <p:txBody>
          <a:bodyPr vert="horz" wrap="square" lIns="0" tIns="12700" rIns="0" bIns="0" rtlCol="0">
            <a:spAutoFit/>
          </a:bodyPr>
          <a:lstStyle/>
          <a:p>
            <a:pPr marL="12700" marR="5080" algn="l">
              <a:spcBef>
                <a:spcPts val="100"/>
              </a:spcBef>
              <a:tabLst>
                <a:tab pos="6182360" algn="l"/>
              </a:tabLst>
            </a:pPr>
            <a:r>
              <a:rPr sz="4800" spc="200" dirty="0"/>
              <a:t>Conclusion</a:t>
            </a:r>
            <a:r>
              <a:rPr lang="en-US" sz="4800" spc="200" dirty="0"/>
              <a:t> </a:t>
            </a:r>
            <a:r>
              <a:rPr sz="4800" spc="200" dirty="0"/>
              <a:t>and</a:t>
            </a:r>
            <a:r>
              <a:rPr lang="en-US" sz="4800" spc="200" dirty="0"/>
              <a:t> </a:t>
            </a:r>
            <a:r>
              <a:rPr sz="4800" spc="200" dirty="0"/>
              <a:t>Future</a:t>
            </a:r>
            <a:r>
              <a:rPr lang="en-US" sz="4800" spc="200" dirty="0"/>
              <a:t> </a:t>
            </a:r>
            <a:r>
              <a:rPr sz="4800" spc="200" dirty="0"/>
              <a:t>Steps</a:t>
            </a:r>
          </a:p>
        </p:txBody>
      </p:sp>
      <p:graphicFrame>
        <p:nvGraphicFramePr>
          <p:cNvPr id="17" name="object 17">
            <a:extLst>
              <a:ext uri="{FF2B5EF4-FFF2-40B4-BE49-F238E27FC236}">
                <a16:creationId xmlns:a16="http://schemas.microsoft.com/office/drawing/2014/main" id="{E2B479FD-577E-C37C-5976-DCA02A37ED10}"/>
              </a:ext>
            </a:extLst>
          </p:cNvPr>
          <p:cNvGraphicFramePr>
            <a:graphicFrameLocks noGrp="1"/>
          </p:cNvGraphicFramePr>
          <p:nvPr/>
        </p:nvGraphicFramePr>
        <p:xfrm>
          <a:off x="1987550" y="5192706"/>
          <a:ext cx="10805791" cy="741680"/>
        </p:xfrm>
        <a:graphic>
          <a:graphicData uri="http://schemas.openxmlformats.org/drawingml/2006/table">
            <a:tbl>
              <a:tblPr firstRow="1" bandRow="1">
                <a:tableStyleId>{2D5ABB26-0587-4C30-8999-92F81FD0307C}</a:tableStyleId>
              </a:tblPr>
              <a:tblGrid>
                <a:gridCol w="906144">
                  <a:extLst>
                    <a:ext uri="{9D8B030D-6E8A-4147-A177-3AD203B41FA5}">
                      <a16:colId xmlns:a16="http://schemas.microsoft.com/office/drawing/2014/main" val="20000"/>
                    </a:ext>
                  </a:extLst>
                </a:gridCol>
                <a:gridCol w="1565909">
                  <a:extLst>
                    <a:ext uri="{9D8B030D-6E8A-4147-A177-3AD203B41FA5}">
                      <a16:colId xmlns:a16="http://schemas.microsoft.com/office/drawing/2014/main" val="20001"/>
                    </a:ext>
                  </a:extLst>
                </a:gridCol>
                <a:gridCol w="1470025">
                  <a:extLst>
                    <a:ext uri="{9D8B030D-6E8A-4147-A177-3AD203B41FA5}">
                      <a16:colId xmlns:a16="http://schemas.microsoft.com/office/drawing/2014/main" val="20002"/>
                    </a:ext>
                  </a:extLst>
                </a:gridCol>
                <a:gridCol w="691514">
                  <a:extLst>
                    <a:ext uri="{9D8B030D-6E8A-4147-A177-3AD203B41FA5}">
                      <a16:colId xmlns:a16="http://schemas.microsoft.com/office/drawing/2014/main" val="20003"/>
                    </a:ext>
                  </a:extLst>
                </a:gridCol>
                <a:gridCol w="1556385">
                  <a:extLst>
                    <a:ext uri="{9D8B030D-6E8A-4147-A177-3AD203B41FA5}">
                      <a16:colId xmlns:a16="http://schemas.microsoft.com/office/drawing/2014/main" val="20004"/>
                    </a:ext>
                  </a:extLst>
                </a:gridCol>
                <a:gridCol w="864870">
                  <a:extLst>
                    <a:ext uri="{9D8B030D-6E8A-4147-A177-3AD203B41FA5}">
                      <a16:colId xmlns:a16="http://schemas.microsoft.com/office/drawing/2014/main" val="20005"/>
                    </a:ext>
                  </a:extLst>
                </a:gridCol>
                <a:gridCol w="692150">
                  <a:extLst>
                    <a:ext uri="{9D8B030D-6E8A-4147-A177-3AD203B41FA5}">
                      <a16:colId xmlns:a16="http://schemas.microsoft.com/office/drawing/2014/main" val="20006"/>
                    </a:ext>
                  </a:extLst>
                </a:gridCol>
                <a:gridCol w="1210945">
                  <a:extLst>
                    <a:ext uri="{9D8B030D-6E8A-4147-A177-3AD203B41FA5}">
                      <a16:colId xmlns:a16="http://schemas.microsoft.com/office/drawing/2014/main" val="20007"/>
                    </a:ext>
                  </a:extLst>
                </a:gridCol>
                <a:gridCol w="1383665">
                  <a:extLst>
                    <a:ext uri="{9D8B030D-6E8A-4147-A177-3AD203B41FA5}">
                      <a16:colId xmlns:a16="http://schemas.microsoft.com/office/drawing/2014/main" val="20008"/>
                    </a:ext>
                  </a:extLst>
                </a:gridCol>
                <a:gridCol w="464184">
                  <a:extLst>
                    <a:ext uri="{9D8B030D-6E8A-4147-A177-3AD203B41FA5}">
                      <a16:colId xmlns:a16="http://schemas.microsoft.com/office/drawing/2014/main" val="20009"/>
                    </a:ext>
                  </a:extLst>
                </a:gridCol>
              </a:tblGrid>
              <a:tr h="370840">
                <a:tc>
                  <a:txBody>
                    <a:bodyPr/>
                    <a:lstStyle/>
                    <a:p>
                      <a:pPr marL="31750" marR="3175">
                        <a:lnSpc>
                          <a:spcPts val="2730"/>
                        </a:lnSpc>
                      </a:pPr>
                      <a:endParaRPr sz="2500" dirty="0">
                        <a:latin typeface="Microsoft Sans Serif"/>
                        <a:cs typeface="Microsoft Sans Serif"/>
                      </a:endParaRPr>
                    </a:p>
                  </a:txBody>
                  <a:tcPr marL="0" marR="0" marT="0" marB="0"/>
                </a:tc>
                <a:tc>
                  <a:txBody>
                    <a:bodyPr/>
                    <a:lstStyle/>
                    <a:p>
                      <a:pPr marR="3175">
                        <a:lnSpc>
                          <a:spcPts val="2730"/>
                        </a:lnSpc>
                      </a:pPr>
                      <a:endParaRPr sz="2500" dirty="0">
                        <a:latin typeface="Microsoft Sans Serif"/>
                        <a:cs typeface="Microsoft Sans Serif"/>
                      </a:endParaRPr>
                    </a:p>
                  </a:txBody>
                  <a:tcPr marL="0" marR="0" marT="0" marB="0"/>
                </a:tc>
                <a:tc>
                  <a:txBody>
                    <a:bodyPr/>
                    <a:lstStyle/>
                    <a:p>
                      <a:pPr>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extLst>
                  <a:ext uri="{0D108BD9-81ED-4DB2-BD59-A6C34878D82A}">
                    <a16:rowId xmlns:a16="http://schemas.microsoft.com/office/drawing/2014/main" val="10000"/>
                  </a:ext>
                </a:extLst>
              </a:tr>
              <a:tr h="370840">
                <a:tc>
                  <a:txBody>
                    <a:bodyPr/>
                    <a:lstStyle/>
                    <a:p>
                      <a:pPr marL="31750">
                        <a:lnSpc>
                          <a:spcPts val="2810"/>
                        </a:lnSpc>
                      </a:pPr>
                      <a:endParaRPr sz="2500" dirty="0">
                        <a:latin typeface="Microsoft Sans Serif"/>
                        <a:cs typeface="Microsoft Sans Serif"/>
                      </a:endParaRPr>
                    </a:p>
                  </a:txBody>
                  <a:tcPr marL="0" marR="0" marT="0" marB="0"/>
                </a:tc>
                <a:tc>
                  <a:txBody>
                    <a:bodyPr/>
                    <a:lstStyle/>
                    <a:p>
                      <a:pPr marL="172720">
                        <a:lnSpc>
                          <a:spcPts val="2810"/>
                        </a:lnSpc>
                      </a:pPr>
                      <a:endParaRPr sz="2500" dirty="0">
                        <a:latin typeface="Microsoft Sans Serif"/>
                        <a:cs typeface="Microsoft Sans Serif"/>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extLst>
                  <a:ext uri="{0D108BD9-81ED-4DB2-BD59-A6C34878D82A}">
                    <a16:rowId xmlns:a16="http://schemas.microsoft.com/office/drawing/2014/main" val="10001"/>
                  </a:ext>
                </a:extLst>
              </a:tr>
            </a:tbl>
          </a:graphicData>
        </a:graphic>
      </p:graphicFrame>
      <p:sp>
        <p:nvSpPr>
          <p:cNvPr id="19" name="TextBox 18">
            <a:extLst>
              <a:ext uri="{FF2B5EF4-FFF2-40B4-BE49-F238E27FC236}">
                <a16:creationId xmlns:a16="http://schemas.microsoft.com/office/drawing/2014/main" id="{72749D32-4A29-E9F0-68C5-5451102DD08E}"/>
              </a:ext>
            </a:extLst>
          </p:cNvPr>
          <p:cNvSpPr txBox="1"/>
          <p:nvPr/>
        </p:nvSpPr>
        <p:spPr>
          <a:xfrm>
            <a:off x="1606550" y="2014673"/>
            <a:ext cx="15069057" cy="2246769"/>
          </a:xfrm>
          <a:prstGeom prst="rect">
            <a:avLst/>
          </a:prstGeom>
          <a:noFill/>
        </p:spPr>
        <p:txBody>
          <a:bodyPr wrap="square">
            <a:spAutoFit/>
          </a:bodyPr>
          <a:lstStyle/>
          <a:p>
            <a:pPr marL="744220" indent="-571500">
              <a:lnSpc>
                <a:spcPts val="2810"/>
              </a:lnSpc>
              <a:buFont typeface="Wingdings" panose="05000000000000000000" pitchFamily="2" charset="2"/>
              <a:buChar char="q"/>
            </a:pPr>
            <a:r>
              <a:rPr lang="en-IN" sz="3600" spc="200" dirty="0">
                <a:solidFill>
                  <a:schemeClr val="bg1"/>
                </a:solidFill>
                <a:latin typeface="Microsoft Sans Serif"/>
                <a:ea typeface="+mj-ea"/>
                <a:cs typeface="Microsoft Sans Serif"/>
              </a:rPr>
              <a:t>Conclusion:-</a:t>
            </a:r>
            <a:endParaRPr lang="en-IN" sz="4800" spc="200" dirty="0">
              <a:solidFill>
                <a:schemeClr val="bg1"/>
              </a:solidFill>
              <a:latin typeface="Microsoft Sans Serif"/>
              <a:ea typeface="+mj-ea"/>
              <a:cs typeface="Microsoft Sans Serif"/>
            </a:endParaRPr>
          </a:p>
          <a:p>
            <a:pPr marL="172720">
              <a:lnSpc>
                <a:spcPts val="2810"/>
              </a:lnSpc>
            </a:pPr>
            <a:endParaRPr lang="en-US" sz="2500" spc="210" dirty="0">
              <a:solidFill>
                <a:srgbClr val="FFFFFF"/>
              </a:solidFill>
              <a:latin typeface="Microsoft Sans Serif"/>
              <a:ea typeface="+mn-ea"/>
              <a:cs typeface="Microsoft Sans Serif"/>
            </a:endParaRPr>
          </a:p>
          <a:p>
            <a:pPr marL="172720">
              <a:lnSpc>
                <a:spcPts val="2810"/>
              </a:lnSpc>
            </a:pPr>
            <a:r>
              <a:rPr lang="en-US" sz="2500" spc="210" dirty="0">
                <a:solidFill>
                  <a:srgbClr val="FFFFFF"/>
                </a:solidFill>
                <a:latin typeface="Microsoft Sans Serif"/>
                <a:ea typeface="+mn-ea"/>
                <a:cs typeface="Microsoft Sans Serif"/>
              </a:rPr>
              <a:t>This project successfully provides an efficient and user-friendly expense tracking system, enabling users to manage their finances effectively. With real-time balance updates, categorized transactions, and a simple UI, it simplifies financial planning and decision-making.</a:t>
            </a:r>
            <a:endParaRPr lang="en-IN" sz="2500" spc="210" dirty="0">
              <a:solidFill>
                <a:srgbClr val="FFFFFF"/>
              </a:solidFill>
              <a:latin typeface="Microsoft Sans Serif"/>
              <a:ea typeface="+mn-ea"/>
              <a:cs typeface="Microsoft Sans Serif"/>
            </a:endParaRPr>
          </a:p>
        </p:txBody>
      </p:sp>
      <p:sp>
        <p:nvSpPr>
          <p:cNvPr id="21" name="TextBox 20">
            <a:extLst>
              <a:ext uri="{FF2B5EF4-FFF2-40B4-BE49-F238E27FC236}">
                <a16:creationId xmlns:a16="http://schemas.microsoft.com/office/drawing/2014/main" id="{A7F9EF4F-3F85-DDB1-E80D-D8BE6C8A7C91}"/>
              </a:ext>
            </a:extLst>
          </p:cNvPr>
          <p:cNvSpPr txBox="1"/>
          <p:nvPr/>
        </p:nvSpPr>
        <p:spPr>
          <a:xfrm>
            <a:off x="1606550" y="4431399"/>
            <a:ext cx="12414154" cy="4760278"/>
          </a:xfrm>
          <a:prstGeom prst="rect">
            <a:avLst/>
          </a:prstGeom>
          <a:noFill/>
        </p:spPr>
        <p:txBody>
          <a:bodyPr wrap="square">
            <a:spAutoFit/>
          </a:bodyPr>
          <a:lstStyle/>
          <a:p>
            <a:pPr marL="744220" indent="-571500">
              <a:lnSpc>
                <a:spcPts val="2810"/>
              </a:lnSpc>
              <a:buFont typeface="Wingdings" panose="05000000000000000000" pitchFamily="2" charset="2"/>
              <a:buChar char="q"/>
            </a:pPr>
            <a:r>
              <a:rPr lang="en-IN" sz="3600" spc="200" dirty="0">
                <a:solidFill>
                  <a:schemeClr val="bg1"/>
                </a:solidFill>
                <a:latin typeface="Microsoft Sans Serif"/>
                <a:ea typeface="+mj-ea"/>
                <a:cs typeface="Microsoft Sans Serif"/>
              </a:rPr>
              <a:t>Future Steps:-</a:t>
            </a:r>
          </a:p>
          <a:p>
            <a:pPr marL="172720">
              <a:lnSpc>
                <a:spcPts val="2810"/>
              </a:lnSpc>
            </a:pPr>
            <a:endParaRPr lang="en-IN" sz="2800" spc="200" dirty="0">
              <a:solidFill>
                <a:schemeClr val="bg1"/>
              </a:solidFill>
              <a:latin typeface="Microsoft Sans Serif"/>
              <a:ea typeface="+mj-ea"/>
              <a:cs typeface="Microsoft Sans Serif"/>
            </a:endParaRPr>
          </a:p>
          <a:p>
            <a:pPr marL="629920" indent="-457200">
              <a:lnSpc>
                <a:spcPts val="2810"/>
              </a:lnSpc>
              <a:buFont typeface="+mj-lt"/>
              <a:buAutoNum type="arabicPeriod"/>
            </a:pPr>
            <a:r>
              <a:rPr lang="en-IN" sz="2400" b="1" spc="210" dirty="0">
                <a:solidFill>
                  <a:srgbClr val="FFFFFF"/>
                </a:solidFill>
                <a:latin typeface="Microsoft Sans Serif"/>
                <a:ea typeface="+mn-ea"/>
                <a:cs typeface="Microsoft Sans Serif"/>
              </a:rPr>
              <a:t>User Authentication </a:t>
            </a:r>
            <a:r>
              <a:rPr lang="en-IN" sz="2400" spc="210" dirty="0">
                <a:solidFill>
                  <a:srgbClr val="FFFFFF"/>
                </a:solidFill>
                <a:latin typeface="Microsoft Sans Serif"/>
                <a:ea typeface="+mn-ea"/>
                <a:cs typeface="Microsoft Sans Serif"/>
              </a:rPr>
              <a:t>– </a:t>
            </a:r>
            <a:r>
              <a:rPr lang="en-US" sz="2400" spc="210" dirty="0">
                <a:solidFill>
                  <a:srgbClr val="FFFFFF"/>
                </a:solidFill>
                <a:latin typeface="Microsoft Sans Serif"/>
                <a:ea typeface="+mn-ea"/>
                <a:cs typeface="Microsoft Sans Serif"/>
              </a:rPr>
              <a:t>Implement login/signup functionality for personalized tracking.</a:t>
            </a: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r>
              <a:rPr lang="en-IN" sz="2400" b="1" spc="210" dirty="0">
                <a:solidFill>
                  <a:srgbClr val="FFFFFF"/>
                </a:solidFill>
                <a:latin typeface="Microsoft Sans Serif"/>
                <a:ea typeface="+mn-ea"/>
                <a:cs typeface="Microsoft Sans Serif"/>
              </a:rPr>
              <a:t>Cloud Storage </a:t>
            </a:r>
            <a:r>
              <a:rPr lang="en-IN" sz="2400" spc="210" dirty="0">
                <a:solidFill>
                  <a:srgbClr val="FFFFFF"/>
                </a:solidFill>
                <a:latin typeface="Microsoft Sans Serif"/>
                <a:ea typeface="+mn-ea"/>
                <a:cs typeface="Microsoft Sans Serif"/>
              </a:rPr>
              <a:t>– </a:t>
            </a:r>
            <a:r>
              <a:rPr lang="en-US" sz="2400" spc="210" dirty="0">
                <a:solidFill>
                  <a:srgbClr val="FFFFFF"/>
                </a:solidFill>
                <a:latin typeface="Microsoft Sans Serif"/>
                <a:ea typeface="+mn-ea"/>
                <a:cs typeface="Microsoft Sans Serif"/>
              </a:rPr>
              <a:t>Store transaction data securely using a database like MongoDB or Firebase.</a:t>
            </a:r>
          </a:p>
          <a:p>
            <a:pPr marL="629920" indent="-457200">
              <a:lnSpc>
                <a:spcPts val="2810"/>
              </a:lnSpc>
              <a:buFont typeface="+mj-lt"/>
              <a:buAutoNum type="arabicPeriod"/>
            </a:pP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r>
              <a:rPr lang="en-IN" sz="2400" b="1" spc="210" dirty="0">
                <a:solidFill>
                  <a:srgbClr val="FFFFFF"/>
                </a:solidFill>
                <a:latin typeface="Microsoft Sans Serif"/>
                <a:ea typeface="+mn-ea"/>
                <a:cs typeface="Microsoft Sans Serif"/>
              </a:rPr>
              <a:t>Advanced Analytics </a:t>
            </a:r>
            <a:r>
              <a:rPr lang="en-IN" sz="2400" spc="210" dirty="0">
                <a:solidFill>
                  <a:srgbClr val="FFFFFF"/>
                </a:solidFill>
                <a:latin typeface="Microsoft Sans Serif"/>
                <a:ea typeface="+mn-ea"/>
                <a:cs typeface="Microsoft Sans Serif"/>
              </a:rPr>
              <a:t>– </a:t>
            </a:r>
            <a:r>
              <a:rPr lang="en-US" sz="2400" spc="210" dirty="0">
                <a:solidFill>
                  <a:srgbClr val="FFFFFF"/>
                </a:solidFill>
                <a:latin typeface="Microsoft Sans Serif"/>
                <a:ea typeface="+mn-ea"/>
                <a:cs typeface="Microsoft Sans Serif"/>
              </a:rPr>
              <a:t>Add charts and insights for better financial analysis.</a:t>
            </a: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r>
              <a:rPr lang="en-IN" sz="2400" b="1" spc="210" dirty="0">
                <a:solidFill>
                  <a:srgbClr val="FFFFFF"/>
                </a:solidFill>
                <a:latin typeface="Microsoft Sans Serif"/>
                <a:ea typeface="+mn-ea"/>
                <a:cs typeface="Microsoft Sans Serif"/>
              </a:rPr>
              <a:t>Mobile Compatibility </a:t>
            </a:r>
            <a:r>
              <a:rPr lang="en-IN" sz="2400" spc="210" dirty="0">
                <a:solidFill>
                  <a:srgbClr val="FFFFFF"/>
                </a:solidFill>
                <a:latin typeface="Microsoft Sans Serif"/>
                <a:ea typeface="+mn-ea"/>
                <a:cs typeface="Microsoft Sans Serif"/>
              </a:rPr>
              <a:t>– </a:t>
            </a:r>
            <a:r>
              <a:rPr lang="en-US" sz="2400" spc="210" dirty="0">
                <a:solidFill>
                  <a:srgbClr val="FFFFFF"/>
                </a:solidFill>
                <a:latin typeface="Microsoft Sans Serif"/>
                <a:ea typeface="+mn-ea"/>
                <a:cs typeface="Microsoft Sans Serif"/>
              </a:rPr>
              <a:t>Optimize the web app for mobile devices for better accessibility.</a:t>
            </a:r>
            <a:endParaRPr lang="en-IN" sz="2400" spc="210" dirty="0">
              <a:solidFill>
                <a:srgbClr val="FFFFFF"/>
              </a:solidFill>
              <a:latin typeface="Microsoft Sans Serif"/>
              <a:ea typeface="+mn-ea"/>
              <a:cs typeface="Microsoft Sans Serif"/>
            </a:endParaRPr>
          </a:p>
        </p:txBody>
      </p:sp>
    </p:spTree>
    <p:extLst>
      <p:ext uri="{BB962C8B-B14F-4D97-AF65-F5344CB8AC3E}">
        <p14:creationId xmlns:p14="http://schemas.microsoft.com/office/powerpoint/2010/main" val="4072952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089EA-A3D2-9380-9607-20301796BB88}"/>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574B0F5E-7CC3-D947-F9EB-46DB1E86BF12}"/>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0B3FB7A9-C61C-F6A8-545E-55B1F7852AF8}"/>
                </a:ext>
              </a:extLst>
            </p:cNvPr>
            <p:cNvSpPr/>
            <p:nvPr/>
          </p:nvSpPr>
          <p:spPr>
            <a:xfrm>
              <a:off x="1431367" y="1074247"/>
              <a:ext cx="15423515" cy="8136890"/>
            </a:xfrm>
            <a:custGeom>
              <a:avLst/>
              <a:gdLst/>
              <a:ahLst/>
              <a:cxnLst/>
              <a:rect l="l" t="t" r="r" b="b"/>
              <a:pathLst>
                <a:path w="15423515" h="8136890">
                  <a:moveTo>
                    <a:pt x="7711936" y="8136609"/>
                  </a:moveTo>
                  <a:lnTo>
                    <a:pt x="0" y="8136609"/>
                  </a:lnTo>
                  <a:lnTo>
                    <a:pt x="0" y="0"/>
                  </a:lnTo>
                  <a:lnTo>
                    <a:pt x="15423097" y="0"/>
                  </a:lnTo>
                  <a:lnTo>
                    <a:pt x="15423097" y="8136609"/>
                  </a:lnTo>
                  <a:lnTo>
                    <a:pt x="7711936" y="8136609"/>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A36E3832-C4BB-8E14-0558-4F6189257852}"/>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3A8D241B-752F-4249-C1F3-6BC105C55CF7}"/>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932CA8B7-E997-C99C-4157-D84EEC6C0055}"/>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CB2BB757-1CCF-088A-2361-4BAC317E1BAA}"/>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F34F80CA-A52F-47C6-9659-1710399F6095}"/>
              </a:ext>
            </a:extLst>
          </p:cNvPr>
          <p:cNvSpPr txBox="1"/>
          <p:nvPr/>
        </p:nvSpPr>
        <p:spPr>
          <a:xfrm>
            <a:off x="7355052" y="2566003"/>
            <a:ext cx="7599045" cy="2978379"/>
          </a:xfrm>
          <a:prstGeom prst="rect">
            <a:avLst/>
          </a:prstGeom>
        </p:spPr>
        <p:txBody>
          <a:bodyPr vert="horz" wrap="square" lIns="0" tIns="10795" rIns="0" bIns="0" rtlCol="0">
            <a:spAutoFit/>
          </a:bodyPr>
          <a:lstStyle/>
          <a:p>
            <a:pPr marL="12700" marR="5080">
              <a:lnSpc>
                <a:spcPct val="100299"/>
              </a:lnSpc>
              <a:spcBef>
                <a:spcPts val="85"/>
              </a:spcBef>
              <a:tabLst>
                <a:tab pos="1000125" algn="l"/>
                <a:tab pos="1658620" algn="l"/>
                <a:tab pos="2317115" algn="l"/>
                <a:tab pos="4292600" algn="l"/>
                <a:tab pos="4622165" algn="l"/>
                <a:tab pos="4951095" algn="l"/>
                <a:tab pos="5280660" algn="l"/>
              </a:tabLst>
            </a:pPr>
            <a:r>
              <a:rPr lang="en-IN" sz="4800" spc="200" dirty="0">
                <a:solidFill>
                  <a:srgbClr val="FFFFFF"/>
                </a:solidFill>
                <a:latin typeface="Microsoft Sans Serif"/>
                <a:cs typeface="Microsoft Sans Serif"/>
              </a:rPr>
              <a:t>Transforming</a:t>
            </a:r>
            <a:r>
              <a:rPr lang="en-IN" sz="4800" dirty="0">
                <a:solidFill>
                  <a:srgbClr val="FFFFFF"/>
                </a:solidFill>
                <a:latin typeface="Microsoft Sans Serif"/>
                <a:cs typeface="Microsoft Sans Serif"/>
              </a:rPr>
              <a:t>	</a:t>
            </a:r>
            <a:r>
              <a:rPr lang="en-IN" sz="4800" spc="145" dirty="0">
                <a:solidFill>
                  <a:srgbClr val="FFFFFF"/>
                </a:solidFill>
                <a:latin typeface="Microsoft Sans Serif"/>
                <a:cs typeface="Microsoft Sans Serif"/>
              </a:rPr>
              <a:t>Challenges </a:t>
            </a:r>
            <a:r>
              <a:rPr lang="en-IN" sz="4800" spc="605" dirty="0">
                <a:solidFill>
                  <a:srgbClr val="FFFFFF"/>
                </a:solidFill>
                <a:latin typeface="Microsoft Sans Serif"/>
                <a:cs typeface="Microsoft Sans Serif"/>
              </a:rPr>
              <a:t>into</a:t>
            </a:r>
            <a:r>
              <a:rPr lang="en-IN" sz="4800" dirty="0">
                <a:solidFill>
                  <a:srgbClr val="FFFFFF"/>
                </a:solidFill>
                <a:latin typeface="Microsoft Sans Serif"/>
                <a:cs typeface="Microsoft Sans Serif"/>
              </a:rPr>
              <a:t>	</a:t>
            </a:r>
            <a:r>
              <a:rPr lang="en-IN" sz="4800" spc="445" dirty="0">
                <a:solidFill>
                  <a:srgbClr val="FFFFFF"/>
                </a:solidFill>
                <a:latin typeface="Microsoft Sans Serif"/>
                <a:cs typeface="Microsoft Sans Serif"/>
              </a:rPr>
              <a:t>Solutions:</a:t>
            </a:r>
            <a:r>
              <a:rPr lang="en-IN" sz="4800" dirty="0">
                <a:solidFill>
                  <a:srgbClr val="FFFFFF"/>
                </a:solidFill>
                <a:latin typeface="Microsoft Sans Serif"/>
                <a:cs typeface="Microsoft Sans Serif"/>
              </a:rPr>
              <a:t>	</a:t>
            </a:r>
          </a:p>
          <a:p>
            <a:pPr marL="12700" marR="5080">
              <a:lnSpc>
                <a:spcPct val="100299"/>
              </a:lnSpc>
              <a:spcBef>
                <a:spcPts val="85"/>
              </a:spcBef>
              <a:tabLst>
                <a:tab pos="1000125" algn="l"/>
                <a:tab pos="1658620" algn="l"/>
                <a:tab pos="2317115" algn="l"/>
                <a:tab pos="4292600" algn="l"/>
                <a:tab pos="4622165" algn="l"/>
                <a:tab pos="4951095" algn="l"/>
                <a:tab pos="5280660" algn="l"/>
              </a:tabLst>
            </a:pPr>
            <a:r>
              <a:rPr lang="en-IN" sz="4800" spc="445" dirty="0">
                <a:solidFill>
                  <a:srgbClr val="FFFFFF"/>
                </a:solidFill>
                <a:latin typeface="Microsoft Sans Serif"/>
                <a:cs typeface="Microsoft Sans Serif"/>
                <a:hlinkClick r:id="rId2" tooltip="Electric-Vehicle-Recharge-Bunk">
                  <a:extLst>
                    <a:ext uri="{A12FA001-AC4F-418D-AE19-62706E023703}">
                      <ahyp:hlinkClr xmlns:ahyp="http://schemas.microsoft.com/office/drawing/2018/hyperlinkcolor" val="tx"/>
                    </a:ext>
                  </a:extLst>
                </a:hlinkClick>
              </a:rPr>
              <a:t>Electric-Vehicle-Recharge-Bunk</a:t>
            </a:r>
            <a:endParaRPr lang="en-US" sz="4800" spc="445" dirty="0">
              <a:solidFill>
                <a:srgbClr val="FFFFFF"/>
              </a:solidFill>
              <a:latin typeface="Microsoft Sans Serif"/>
              <a:cs typeface="Microsoft Sans Serif"/>
            </a:endParaRPr>
          </a:p>
        </p:txBody>
      </p:sp>
      <p:sp>
        <p:nvSpPr>
          <p:cNvPr id="9" name="object 9">
            <a:extLst>
              <a:ext uri="{FF2B5EF4-FFF2-40B4-BE49-F238E27FC236}">
                <a16:creationId xmlns:a16="http://schemas.microsoft.com/office/drawing/2014/main" id="{CF598F36-9A5E-B989-8292-85057F00A559}"/>
              </a:ext>
            </a:extLst>
          </p:cNvPr>
          <p:cNvSpPr txBox="1"/>
          <p:nvPr/>
        </p:nvSpPr>
        <p:spPr>
          <a:xfrm>
            <a:off x="7355052" y="5881196"/>
            <a:ext cx="9479561" cy="2993127"/>
          </a:xfrm>
          <a:prstGeom prst="rect">
            <a:avLst/>
          </a:prstGeom>
        </p:spPr>
        <p:txBody>
          <a:bodyPr vert="horz" wrap="square" lIns="0" tIns="12700" rIns="0" bIns="0" rtlCol="0">
            <a:spAutoFit/>
          </a:bodyPr>
          <a:lstStyle/>
          <a:p>
            <a:pPr marL="12700">
              <a:lnSpc>
                <a:spcPct val="100000"/>
              </a:lnSpc>
              <a:spcBef>
                <a:spcPts val="100"/>
              </a:spcBef>
              <a:tabLst>
                <a:tab pos="3634104" algn="l"/>
              </a:tabLst>
            </a:pPr>
            <a:r>
              <a:rPr lang="en-US" sz="4800" spc="445" dirty="0">
                <a:solidFill>
                  <a:srgbClr val="FFFFFF"/>
                </a:solidFill>
                <a:latin typeface="Microsoft Sans Serif"/>
                <a:cs typeface="Microsoft Sans Serif"/>
              </a:rPr>
              <a:t>By Vedant Deshpande</a:t>
            </a:r>
          </a:p>
          <a:p>
            <a:pPr marL="12700">
              <a:spcBef>
                <a:spcPts val="100"/>
              </a:spcBef>
              <a:tabLst>
                <a:tab pos="3634104" algn="l"/>
              </a:tabLst>
            </a:pPr>
            <a:r>
              <a:rPr lang="en-US" sz="4800" spc="445" dirty="0">
                <a:solidFill>
                  <a:srgbClr val="FFFFFF"/>
                </a:solidFill>
                <a:latin typeface="Microsoft Sans Serif"/>
                <a:cs typeface="Microsoft Sans Serif"/>
              </a:rPr>
              <a:t>Unified Mentor Internship Project</a:t>
            </a:r>
          </a:p>
          <a:p>
            <a:pPr marL="12700">
              <a:lnSpc>
                <a:spcPct val="100000"/>
              </a:lnSpc>
              <a:spcBef>
                <a:spcPts val="100"/>
              </a:spcBef>
              <a:tabLst>
                <a:tab pos="3634104" algn="l"/>
              </a:tabLst>
            </a:pPr>
            <a:endParaRPr sz="4800" dirty="0">
              <a:latin typeface="Microsoft Sans Serif"/>
              <a:cs typeface="Microsoft Sans Serif"/>
            </a:endParaRPr>
          </a:p>
        </p:txBody>
      </p:sp>
      <p:sp>
        <p:nvSpPr>
          <p:cNvPr id="10" name="object 10">
            <a:extLst>
              <a:ext uri="{FF2B5EF4-FFF2-40B4-BE49-F238E27FC236}">
                <a16:creationId xmlns:a16="http://schemas.microsoft.com/office/drawing/2014/main" id="{CA8173BA-1F84-2B8F-8D33-C650B2056DBE}"/>
              </a:ext>
            </a:extLst>
          </p:cNvPr>
          <p:cNvSpPr txBox="1">
            <a:spLocks noGrp="1"/>
          </p:cNvSpPr>
          <p:nvPr>
            <p:ph type="title"/>
          </p:nvPr>
        </p:nvSpPr>
        <p:spPr>
          <a:xfrm>
            <a:off x="15578328" y="2467794"/>
            <a:ext cx="993775" cy="1488440"/>
          </a:xfrm>
          <a:prstGeom prst="rect">
            <a:avLst/>
          </a:prstGeom>
        </p:spPr>
        <p:txBody>
          <a:bodyPr vert="horz" wrap="square" lIns="0" tIns="12065" rIns="0" bIns="0" rtlCol="0">
            <a:spAutoFit/>
          </a:bodyPr>
          <a:lstStyle/>
          <a:p>
            <a:pPr marL="12700">
              <a:lnSpc>
                <a:spcPct val="100000"/>
              </a:lnSpc>
              <a:spcBef>
                <a:spcPts val="95"/>
              </a:spcBef>
            </a:pPr>
            <a:r>
              <a:rPr sz="9600" spc="-535" dirty="0">
                <a:solidFill>
                  <a:srgbClr val="00FFFF"/>
                </a:solidFill>
                <a:latin typeface="Cambria"/>
                <a:cs typeface="Cambria"/>
              </a:rPr>
              <a:t>⥫</a:t>
            </a:r>
            <a:endParaRPr sz="9600" dirty="0">
              <a:latin typeface="Cambria"/>
              <a:cs typeface="Cambria"/>
            </a:endParaRPr>
          </a:p>
        </p:txBody>
      </p:sp>
      <p:grpSp>
        <p:nvGrpSpPr>
          <p:cNvPr id="11" name="object 11">
            <a:extLst>
              <a:ext uri="{FF2B5EF4-FFF2-40B4-BE49-F238E27FC236}">
                <a16:creationId xmlns:a16="http://schemas.microsoft.com/office/drawing/2014/main" id="{3C7D85EF-088C-861F-254E-410BC40D9532}"/>
              </a:ext>
            </a:extLst>
          </p:cNvPr>
          <p:cNvGrpSpPr/>
          <p:nvPr/>
        </p:nvGrpSpPr>
        <p:grpSpPr>
          <a:xfrm>
            <a:off x="952296" y="5035670"/>
            <a:ext cx="4429760" cy="3396615"/>
            <a:chOff x="952296" y="5035670"/>
            <a:chExt cx="4429760" cy="3396615"/>
          </a:xfrm>
        </p:grpSpPr>
        <p:sp>
          <p:nvSpPr>
            <p:cNvPr id="12" name="object 12">
              <a:extLst>
                <a:ext uri="{FF2B5EF4-FFF2-40B4-BE49-F238E27FC236}">
                  <a16:creationId xmlns:a16="http://schemas.microsoft.com/office/drawing/2014/main" id="{F059F26C-CE3D-AD0B-BB11-365206FA3F60}"/>
                </a:ext>
              </a:extLst>
            </p:cNvPr>
            <p:cNvSpPr/>
            <p:nvPr/>
          </p:nvSpPr>
          <p:spPr>
            <a:xfrm>
              <a:off x="961652" y="5045037"/>
              <a:ext cx="4408170" cy="3377565"/>
            </a:xfrm>
            <a:custGeom>
              <a:avLst/>
              <a:gdLst/>
              <a:ahLst/>
              <a:cxnLst/>
              <a:rect l="l" t="t" r="r" b="b"/>
              <a:pathLst>
                <a:path w="4408170" h="3377565">
                  <a:moveTo>
                    <a:pt x="4407729" y="0"/>
                  </a:moveTo>
                  <a:lnTo>
                    <a:pt x="0" y="0"/>
                  </a:lnTo>
                  <a:lnTo>
                    <a:pt x="0" y="3377387"/>
                  </a:lnTo>
                  <a:lnTo>
                    <a:pt x="2203872" y="3377387"/>
                  </a:lnTo>
                  <a:lnTo>
                    <a:pt x="4407729" y="3377387"/>
                  </a:lnTo>
                  <a:lnTo>
                    <a:pt x="4407729" y="0"/>
                  </a:lnTo>
                  <a:close/>
                </a:path>
              </a:pathLst>
            </a:custGeom>
            <a:solidFill>
              <a:srgbClr val="2F3B42"/>
            </a:solidFill>
          </p:spPr>
          <p:txBody>
            <a:bodyPr wrap="square" lIns="0" tIns="0" rIns="0" bIns="0" rtlCol="0"/>
            <a:lstStyle/>
            <a:p>
              <a:endParaRPr dirty="0"/>
            </a:p>
          </p:txBody>
        </p:sp>
        <p:sp>
          <p:nvSpPr>
            <p:cNvPr id="13" name="object 13">
              <a:extLst>
                <a:ext uri="{FF2B5EF4-FFF2-40B4-BE49-F238E27FC236}">
                  <a16:creationId xmlns:a16="http://schemas.microsoft.com/office/drawing/2014/main" id="{759674A8-894F-9761-85FA-58BE15F77710}"/>
                </a:ext>
              </a:extLst>
            </p:cNvPr>
            <p:cNvSpPr/>
            <p:nvPr/>
          </p:nvSpPr>
          <p:spPr>
            <a:xfrm>
              <a:off x="961656" y="5045030"/>
              <a:ext cx="4408170" cy="3377565"/>
            </a:xfrm>
            <a:custGeom>
              <a:avLst/>
              <a:gdLst/>
              <a:ahLst/>
              <a:cxnLst/>
              <a:rect l="l" t="t" r="r" b="b"/>
              <a:pathLst>
                <a:path w="4408170" h="3377565">
                  <a:moveTo>
                    <a:pt x="2203875" y="3377392"/>
                  </a:moveTo>
                  <a:lnTo>
                    <a:pt x="0" y="3377392"/>
                  </a:lnTo>
                  <a:lnTo>
                    <a:pt x="0" y="0"/>
                  </a:lnTo>
                  <a:lnTo>
                    <a:pt x="4407741" y="0"/>
                  </a:lnTo>
                  <a:lnTo>
                    <a:pt x="4407741" y="3377392"/>
                  </a:lnTo>
                  <a:lnTo>
                    <a:pt x="2203875" y="3377392"/>
                  </a:lnTo>
                  <a:close/>
                </a:path>
                <a:path w="4408170" h="3377565">
                  <a:moveTo>
                    <a:pt x="2203875" y="742297"/>
                  </a:moveTo>
                  <a:lnTo>
                    <a:pt x="0" y="742297"/>
                  </a:lnTo>
                  <a:lnTo>
                    <a:pt x="0" y="0"/>
                  </a:lnTo>
                  <a:lnTo>
                    <a:pt x="4407741" y="0"/>
                  </a:lnTo>
                  <a:lnTo>
                    <a:pt x="4407741" y="742297"/>
                  </a:lnTo>
                  <a:lnTo>
                    <a:pt x="2203875" y="742297"/>
                  </a:lnTo>
                  <a:close/>
                </a:path>
                <a:path w="4408170" h="3377565">
                  <a:moveTo>
                    <a:pt x="3883594" y="224636"/>
                  </a:moveTo>
                  <a:lnTo>
                    <a:pt x="4108945" y="449983"/>
                  </a:lnTo>
                </a:path>
                <a:path w="4408170" h="3377565">
                  <a:moveTo>
                    <a:pt x="4108234" y="224636"/>
                  </a:moveTo>
                  <a:lnTo>
                    <a:pt x="3882870" y="449983"/>
                  </a:lnTo>
                </a:path>
                <a:path w="4408170" h="3377565">
                  <a:moveTo>
                    <a:pt x="2812262" y="336954"/>
                  </a:moveTo>
                  <a:lnTo>
                    <a:pt x="3131924" y="338389"/>
                  </a:lnTo>
                </a:path>
                <a:path w="4408170" h="3377565">
                  <a:moveTo>
                    <a:pt x="3507759" y="449272"/>
                  </a:moveTo>
                  <a:lnTo>
                    <a:pt x="3395452" y="449272"/>
                  </a:lnTo>
                  <a:lnTo>
                    <a:pt x="3395452" y="224636"/>
                  </a:lnTo>
                  <a:lnTo>
                    <a:pt x="3620079" y="224636"/>
                  </a:lnTo>
                  <a:lnTo>
                    <a:pt x="3620079" y="449272"/>
                  </a:lnTo>
                  <a:lnTo>
                    <a:pt x="3507759" y="449272"/>
                  </a:lnTo>
                  <a:close/>
                </a:path>
              </a:pathLst>
            </a:custGeom>
            <a:ln w="18719">
              <a:solidFill>
                <a:srgbClr val="FFFFFF"/>
              </a:solidFill>
            </a:ln>
          </p:spPr>
          <p:txBody>
            <a:bodyPr wrap="square" lIns="0" tIns="0" rIns="0" bIns="0" rtlCol="0"/>
            <a:lstStyle/>
            <a:p>
              <a:endParaRPr dirty="0"/>
            </a:p>
          </p:txBody>
        </p:sp>
        <p:pic>
          <p:nvPicPr>
            <p:cNvPr id="14" name="object 14">
              <a:extLst>
                <a:ext uri="{FF2B5EF4-FFF2-40B4-BE49-F238E27FC236}">
                  <a16:creationId xmlns:a16="http://schemas.microsoft.com/office/drawing/2014/main" id="{2C4A0EC2-E355-FF7D-84AD-4AB9835A25D2}"/>
                </a:ext>
              </a:extLst>
            </p:cNvPr>
            <p:cNvPicPr/>
            <p:nvPr/>
          </p:nvPicPr>
          <p:blipFill>
            <a:blip r:embed="rId3" cstate="print"/>
            <a:stretch>
              <a:fillRect/>
            </a:stretch>
          </p:blipFill>
          <p:spPr>
            <a:xfrm>
              <a:off x="1466087" y="6623304"/>
              <a:ext cx="518159" cy="947927"/>
            </a:xfrm>
            <a:prstGeom prst="rect">
              <a:avLst/>
            </a:prstGeom>
          </p:spPr>
        </p:pic>
        <p:pic>
          <p:nvPicPr>
            <p:cNvPr id="15" name="object 15">
              <a:extLst>
                <a:ext uri="{FF2B5EF4-FFF2-40B4-BE49-F238E27FC236}">
                  <a16:creationId xmlns:a16="http://schemas.microsoft.com/office/drawing/2014/main" id="{FE9F76C2-D09D-87F3-9C44-AF31214EECB4}"/>
                </a:ext>
              </a:extLst>
            </p:cNvPr>
            <p:cNvPicPr/>
            <p:nvPr/>
          </p:nvPicPr>
          <p:blipFill>
            <a:blip r:embed="rId4" cstate="print"/>
            <a:stretch>
              <a:fillRect/>
            </a:stretch>
          </p:blipFill>
          <p:spPr>
            <a:xfrm>
              <a:off x="2471927" y="6623304"/>
              <a:ext cx="460248" cy="947927"/>
            </a:xfrm>
            <a:prstGeom prst="rect">
              <a:avLst/>
            </a:prstGeom>
          </p:spPr>
        </p:pic>
        <p:pic>
          <p:nvPicPr>
            <p:cNvPr id="16" name="object 16">
              <a:extLst>
                <a:ext uri="{FF2B5EF4-FFF2-40B4-BE49-F238E27FC236}">
                  <a16:creationId xmlns:a16="http://schemas.microsoft.com/office/drawing/2014/main" id="{884CC941-4F18-E75B-555F-9E7E2E215BBF}"/>
                </a:ext>
              </a:extLst>
            </p:cNvPr>
            <p:cNvPicPr/>
            <p:nvPr/>
          </p:nvPicPr>
          <p:blipFill>
            <a:blip r:embed="rId5" cstate="print"/>
            <a:stretch>
              <a:fillRect/>
            </a:stretch>
          </p:blipFill>
          <p:spPr>
            <a:xfrm>
              <a:off x="3102863" y="6623304"/>
              <a:ext cx="886967" cy="947927"/>
            </a:xfrm>
            <a:prstGeom prst="rect">
              <a:avLst/>
            </a:prstGeom>
          </p:spPr>
        </p:pic>
        <p:pic>
          <p:nvPicPr>
            <p:cNvPr id="17" name="object 17">
              <a:extLst>
                <a:ext uri="{FF2B5EF4-FFF2-40B4-BE49-F238E27FC236}">
                  <a16:creationId xmlns:a16="http://schemas.microsoft.com/office/drawing/2014/main" id="{DE7F25AB-7469-4C8C-8182-593476CBDF49}"/>
                </a:ext>
              </a:extLst>
            </p:cNvPr>
            <p:cNvPicPr/>
            <p:nvPr/>
          </p:nvPicPr>
          <p:blipFill>
            <a:blip r:embed="rId6" cstate="print"/>
            <a:stretch>
              <a:fillRect/>
            </a:stretch>
          </p:blipFill>
          <p:spPr>
            <a:xfrm>
              <a:off x="4303775" y="6623304"/>
              <a:ext cx="487680" cy="947927"/>
            </a:xfrm>
            <a:prstGeom prst="rect">
              <a:avLst/>
            </a:prstGeom>
          </p:spPr>
        </p:pic>
        <p:pic>
          <p:nvPicPr>
            <p:cNvPr id="18" name="object 18">
              <a:extLst>
                <a:ext uri="{FF2B5EF4-FFF2-40B4-BE49-F238E27FC236}">
                  <a16:creationId xmlns:a16="http://schemas.microsoft.com/office/drawing/2014/main" id="{A6395E10-8B14-FEB9-10F1-3E5DE15EC4E3}"/>
                </a:ext>
              </a:extLst>
            </p:cNvPr>
            <p:cNvPicPr/>
            <p:nvPr/>
          </p:nvPicPr>
          <p:blipFill>
            <a:blip r:embed="rId7" cstate="print"/>
            <a:stretch>
              <a:fillRect/>
            </a:stretch>
          </p:blipFill>
          <p:spPr>
            <a:xfrm>
              <a:off x="952499" y="5038318"/>
              <a:ext cx="4429124" cy="3390899"/>
            </a:xfrm>
            <a:prstGeom prst="rect">
              <a:avLst/>
            </a:prstGeom>
          </p:spPr>
        </p:pic>
      </p:grpSp>
    </p:spTree>
    <p:extLst>
      <p:ext uri="{BB962C8B-B14F-4D97-AF65-F5344CB8AC3E}">
        <p14:creationId xmlns:p14="http://schemas.microsoft.com/office/powerpoint/2010/main" val="2335636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040DD-FBF0-E06D-5607-97EF8965FA4D}"/>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38A8193A-2D04-5B29-A5D8-CC518B4EE339}"/>
              </a:ext>
            </a:extLst>
          </p:cNvPr>
          <p:cNvGrpSpPr/>
          <p:nvPr/>
        </p:nvGrpSpPr>
        <p:grpSpPr>
          <a:xfrm>
            <a:off x="752952" y="332473"/>
            <a:ext cx="16781145" cy="9620250"/>
            <a:chOff x="752952" y="332473"/>
            <a:chExt cx="16781145" cy="9620250"/>
          </a:xfrm>
        </p:grpSpPr>
        <p:sp>
          <p:nvSpPr>
            <p:cNvPr id="3" name="object 3">
              <a:extLst>
                <a:ext uri="{FF2B5EF4-FFF2-40B4-BE49-F238E27FC236}">
                  <a16:creationId xmlns:a16="http://schemas.microsoft.com/office/drawing/2014/main" id="{7A6C1A57-71C5-30A8-964C-D04749971E41}"/>
                </a:ext>
              </a:extLst>
            </p:cNvPr>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3EDD4EDF-1710-AAA7-9092-4C60AB85A0CE}"/>
                </a:ext>
              </a:extLst>
            </p:cNvPr>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F74897BC-2F87-0074-56BB-DECB70A9038C}"/>
                </a:ext>
              </a:extLst>
            </p:cNvPr>
            <p:cNvSpPr/>
            <p:nvPr/>
          </p:nvSpPr>
          <p:spPr>
            <a:xfrm>
              <a:off x="16999946" y="567404"/>
              <a:ext cx="226060" cy="225425"/>
            </a:xfrm>
            <a:custGeom>
              <a:avLst/>
              <a:gdLst/>
              <a:ahLst/>
              <a:cxnLst/>
              <a:rect l="l" t="t" r="r" b="b"/>
              <a:pathLst>
                <a:path w="226059" h="225425">
                  <a:moveTo>
                    <a:pt x="634" y="0"/>
                  </a:moveTo>
                  <a:lnTo>
                    <a:pt x="225875"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FD2FA3A7-6618-1D2D-ACA3-C00CD3A5CB91}"/>
                </a:ext>
              </a:extLst>
            </p:cNvPr>
            <p:cNvSpPr/>
            <p:nvPr/>
          </p:nvSpPr>
          <p:spPr>
            <a:xfrm>
              <a:off x="15929216" y="678979"/>
              <a:ext cx="320040" cy="20320"/>
            </a:xfrm>
            <a:custGeom>
              <a:avLst/>
              <a:gdLst/>
              <a:ahLst/>
              <a:cxnLst/>
              <a:rect l="l" t="t" r="r" b="b"/>
              <a:pathLst>
                <a:path w="320040" h="20320">
                  <a:moveTo>
                    <a:pt x="319786" y="1435"/>
                  </a:moveTo>
                  <a:lnTo>
                    <a:pt x="0" y="0"/>
                  </a:lnTo>
                  <a:lnTo>
                    <a:pt x="0" y="18707"/>
                  </a:lnTo>
                  <a:lnTo>
                    <a:pt x="319659" y="20154"/>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30EB8071-0A25-21B6-9BDE-BBEDDD5E3D7A}"/>
                </a:ext>
              </a:extLst>
            </p:cNvPr>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8EA5DF15-AA4F-C5BF-651C-0668D76F610F}"/>
              </a:ext>
            </a:extLst>
          </p:cNvPr>
          <p:cNvSpPr txBox="1">
            <a:spLocks noGrp="1"/>
          </p:cNvSpPr>
          <p:nvPr>
            <p:ph type="title"/>
          </p:nvPr>
        </p:nvSpPr>
        <p:spPr>
          <a:xfrm>
            <a:off x="1432438" y="303138"/>
            <a:ext cx="10053316" cy="750847"/>
          </a:xfrm>
          <a:prstGeom prst="rect">
            <a:avLst/>
          </a:prstGeom>
        </p:spPr>
        <p:txBody>
          <a:bodyPr vert="horz" wrap="square" lIns="0" tIns="12065" rIns="0" bIns="0" rtlCol="0">
            <a:spAutoFit/>
          </a:bodyPr>
          <a:lstStyle/>
          <a:p>
            <a:pPr marL="12700" marR="5080">
              <a:spcBef>
                <a:spcPts val="100"/>
              </a:spcBef>
              <a:tabLst>
                <a:tab pos="3086100" algn="l"/>
                <a:tab pos="3795395" algn="l"/>
                <a:tab pos="4740910" algn="l"/>
              </a:tabLst>
            </a:pPr>
            <a:r>
              <a:rPr sz="4800" spc="200" dirty="0"/>
              <a:t>Introduction</a:t>
            </a:r>
            <a:r>
              <a:rPr lang="en-US" sz="4800" spc="200" dirty="0"/>
              <a:t> </a:t>
            </a:r>
            <a:r>
              <a:rPr sz="4800" spc="200" dirty="0"/>
              <a:t>to</a:t>
            </a:r>
            <a:r>
              <a:rPr lang="en-US" sz="4800" spc="200" dirty="0"/>
              <a:t> </a:t>
            </a:r>
            <a:r>
              <a:rPr sz="4800" spc="200" dirty="0"/>
              <a:t>the</a:t>
            </a:r>
            <a:r>
              <a:rPr lang="en-US" sz="4800" spc="200" dirty="0"/>
              <a:t> </a:t>
            </a:r>
            <a:r>
              <a:rPr sz="4800" spc="200" dirty="0"/>
              <a:t>Project</a:t>
            </a:r>
          </a:p>
        </p:txBody>
      </p:sp>
      <p:grpSp>
        <p:nvGrpSpPr>
          <p:cNvPr id="14" name="object 14">
            <a:extLst>
              <a:ext uri="{FF2B5EF4-FFF2-40B4-BE49-F238E27FC236}">
                <a16:creationId xmlns:a16="http://schemas.microsoft.com/office/drawing/2014/main" id="{9BDA7D83-2FD3-2BF2-6308-C29640CCF7D1}"/>
              </a:ext>
            </a:extLst>
          </p:cNvPr>
          <p:cNvGrpSpPr/>
          <p:nvPr/>
        </p:nvGrpSpPr>
        <p:grpSpPr>
          <a:xfrm>
            <a:off x="9047980" y="1189313"/>
            <a:ext cx="8970688" cy="8629650"/>
            <a:chOff x="9047980" y="1189313"/>
            <a:chExt cx="8970688" cy="8629650"/>
          </a:xfrm>
        </p:grpSpPr>
        <p:pic>
          <p:nvPicPr>
            <p:cNvPr id="15" name="object 15">
              <a:extLst>
                <a:ext uri="{FF2B5EF4-FFF2-40B4-BE49-F238E27FC236}">
                  <a16:creationId xmlns:a16="http://schemas.microsoft.com/office/drawing/2014/main" id="{77C1CE69-B01A-74C5-F105-0881E521E76F}"/>
                </a:ext>
              </a:extLst>
            </p:cNvPr>
            <p:cNvPicPr/>
            <p:nvPr/>
          </p:nvPicPr>
          <p:blipFill>
            <a:blip r:embed="rId2" cstate="print"/>
            <a:stretch>
              <a:fillRect/>
            </a:stretch>
          </p:blipFill>
          <p:spPr>
            <a:xfrm>
              <a:off x="10177919" y="1189313"/>
              <a:ext cx="7238999" cy="8629650"/>
            </a:xfrm>
            <a:prstGeom prst="rect">
              <a:avLst/>
            </a:prstGeom>
          </p:spPr>
        </p:pic>
        <p:sp>
          <p:nvSpPr>
            <p:cNvPr id="16" name="object 16">
              <a:extLst>
                <a:ext uri="{FF2B5EF4-FFF2-40B4-BE49-F238E27FC236}">
                  <a16:creationId xmlns:a16="http://schemas.microsoft.com/office/drawing/2014/main" id="{DF728A8F-8147-B2F5-BB12-A3BA4BC5951D}"/>
                </a:ext>
              </a:extLst>
            </p:cNvPr>
            <p:cNvSpPr/>
            <p:nvPr/>
          </p:nvSpPr>
          <p:spPr>
            <a:xfrm>
              <a:off x="14477872" y="7160679"/>
              <a:ext cx="3540760" cy="2298700"/>
            </a:xfrm>
            <a:custGeom>
              <a:avLst/>
              <a:gdLst/>
              <a:ahLst/>
              <a:cxnLst/>
              <a:rect l="l" t="t" r="r" b="b"/>
              <a:pathLst>
                <a:path w="3540759" h="2298700">
                  <a:moveTo>
                    <a:pt x="3540252" y="0"/>
                  </a:moveTo>
                  <a:lnTo>
                    <a:pt x="0" y="0"/>
                  </a:lnTo>
                  <a:lnTo>
                    <a:pt x="0" y="2298105"/>
                  </a:lnTo>
                  <a:lnTo>
                    <a:pt x="1770507" y="2298105"/>
                  </a:lnTo>
                  <a:lnTo>
                    <a:pt x="3540252" y="2298105"/>
                  </a:lnTo>
                  <a:lnTo>
                    <a:pt x="3540252" y="0"/>
                  </a:lnTo>
                  <a:close/>
                </a:path>
              </a:pathLst>
            </a:custGeom>
            <a:solidFill>
              <a:srgbClr val="2F3B42"/>
            </a:solidFill>
          </p:spPr>
          <p:txBody>
            <a:bodyPr wrap="square" lIns="0" tIns="0" rIns="0" bIns="0" rtlCol="0"/>
            <a:lstStyle/>
            <a:p>
              <a:endParaRPr dirty="0"/>
            </a:p>
          </p:txBody>
        </p:sp>
        <p:sp>
          <p:nvSpPr>
            <p:cNvPr id="17" name="object 17">
              <a:extLst>
                <a:ext uri="{FF2B5EF4-FFF2-40B4-BE49-F238E27FC236}">
                  <a16:creationId xmlns:a16="http://schemas.microsoft.com/office/drawing/2014/main" id="{E0958F87-B782-D646-5FEE-FAF5309A148F}"/>
                </a:ext>
              </a:extLst>
            </p:cNvPr>
            <p:cNvSpPr/>
            <p:nvPr/>
          </p:nvSpPr>
          <p:spPr>
            <a:xfrm>
              <a:off x="14477908" y="7159951"/>
              <a:ext cx="3540760" cy="2299335"/>
            </a:xfrm>
            <a:custGeom>
              <a:avLst/>
              <a:gdLst/>
              <a:ahLst/>
              <a:cxnLst/>
              <a:rect l="l" t="t" r="r" b="b"/>
              <a:pathLst>
                <a:path w="3540759" h="2299334">
                  <a:moveTo>
                    <a:pt x="1770415" y="2298832"/>
                  </a:moveTo>
                  <a:lnTo>
                    <a:pt x="0" y="2298832"/>
                  </a:lnTo>
                  <a:lnTo>
                    <a:pt x="0" y="723"/>
                  </a:lnTo>
                  <a:lnTo>
                    <a:pt x="3540195" y="723"/>
                  </a:lnTo>
                  <a:lnTo>
                    <a:pt x="3540195" y="2298832"/>
                  </a:lnTo>
                  <a:lnTo>
                    <a:pt x="1770415" y="2298832"/>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675" y="341977"/>
                  </a:moveTo>
                  <a:lnTo>
                    <a:pt x="2245658" y="343425"/>
                  </a:lnTo>
                </a:path>
                <a:path w="3540759" h="2299334">
                  <a:moveTo>
                    <a:pt x="2627174" y="455741"/>
                  </a:moveTo>
                  <a:lnTo>
                    <a:pt x="2513507" y="455741"/>
                  </a:lnTo>
                  <a:lnTo>
                    <a:pt x="2513507" y="228226"/>
                  </a:lnTo>
                  <a:lnTo>
                    <a:pt x="2740968" y="228226"/>
                  </a:lnTo>
                  <a:lnTo>
                    <a:pt x="2740968" y="455741"/>
                  </a:lnTo>
                  <a:lnTo>
                    <a:pt x="2627174" y="455741"/>
                  </a:lnTo>
                  <a:close/>
                </a:path>
              </a:pathLst>
            </a:custGeom>
            <a:ln w="18719">
              <a:solidFill>
                <a:srgbClr val="FFFFFF"/>
              </a:solidFill>
            </a:ln>
          </p:spPr>
          <p:txBody>
            <a:bodyPr wrap="square" lIns="0" tIns="0" rIns="0" bIns="0" rtlCol="0"/>
            <a:lstStyle/>
            <a:p>
              <a:endParaRPr dirty="0"/>
            </a:p>
          </p:txBody>
        </p:sp>
        <p:pic>
          <p:nvPicPr>
            <p:cNvPr id="18" name="object 18">
              <a:extLst>
                <a:ext uri="{FF2B5EF4-FFF2-40B4-BE49-F238E27FC236}">
                  <a16:creationId xmlns:a16="http://schemas.microsoft.com/office/drawing/2014/main" id="{09EC8788-ECE6-B7BF-8C15-0AEDF5318962}"/>
                </a:ext>
              </a:extLst>
            </p:cNvPr>
            <p:cNvPicPr/>
            <p:nvPr/>
          </p:nvPicPr>
          <p:blipFill>
            <a:blip r:embed="rId3" cstate="print"/>
            <a:stretch>
              <a:fillRect/>
            </a:stretch>
          </p:blipFill>
          <p:spPr>
            <a:xfrm>
              <a:off x="15081503" y="8183880"/>
              <a:ext cx="487680" cy="947927"/>
            </a:xfrm>
            <a:prstGeom prst="rect">
              <a:avLst/>
            </a:prstGeom>
          </p:spPr>
        </p:pic>
        <p:pic>
          <p:nvPicPr>
            <p:cNvPr id="19" name="object 19">
              <a:extLst>
                <a:ext uri="{FF2B5EF4-FFF2-40B4-BE49-F238E27FC236}">
                  <a16:creationId xmlns:a16="http://schemas.microsoft.com/office/drawing/2014/main" id="{D31EE6DF-208C-0ABB-0894-177EA8516CDF}"/>
                </a:ext>
              </a:extLst>
            </p:cNvPr>
            <p:cNvPicPr/>
            <p:nvPr/>
          </p:nvPicPr>
          <p:blipFill>
            <a:blip r:embed="rId4" cstate="print"/>
            <a:stretch>
              <a:fillRect/>
            </a:stretch>
          </p:blipFill>
          <p:spPr>
            <a:xfrm>
              <a:off x="16099535" y="8183880"/>
              <a:ext cx="460248" cy="947927"/>
            </a:xfrm>
            <a:prstGeom prst="rect">
              <a:avLst/>
            </a:prstGeom>
          </p:spPr>
        </p:pic>
        <p:pic>
          <p:nvPicPr>
            <p:cNvPr id="20" name="object 20">
              <a:extLst>
                <a:ext uri="{FF2B5EF4-FFF2-40B4-BE49-F238E27FC236}">
                  <a16:creationId xmlns:a16="http://schemas.microsoft.com/office/drawing/2014/main" id="{C3B40B25-EE4D-2CA3-5F57-B65E330098A5}"/>
                </a:ext>
              </a:extLst>
            </p:cNvPr>
            <p:cNvPicPr/>
            <p:nvPr/>
          </p:nvPicPr>
          <p:blipFill>
            <a:blip r:embed="rId5" cstate="print"/>
            <a:stretch>
              <a:fillRect/>
            </a:stretch>
          </p:blipFill>
          <p:spPr>
            <a:xfrm>
              <a:off x="16846295" y="8183880"/>
              <a:ext cx="649223" cy="947927"/>
            </a:xfrm>
            <a:prstGeom prst="rect">
              <a:avLst/>
            </a:prstGeom>
          </p:spPr>
        </p:pic>
        <p:pic>
          <p:nvPicPr>
            <p:cNvPr id="21" name="object 21">
              <a:extLst>
                <a:ext uri="{FF2B5EF4-FFF2-40B4-BE49-F238E27FC236}">
                  <a16:creationId xmlns:a16="http://schemas.microsoft.com/office/drawing/2014/main" id="{4D4415BF-7DDB-BEB4-17A9-1AFA62882A32}"/>
                </a:ext>
              </a:extLst>
            </p:cNvPr>
            <p:cNvPicPr/>
            <p:nvPr/>
          </p:nvPicPr>
          <p:blipFill>
            <a:blip r:embed="rId6" cstate="print"/>
            <a:stretch>
              <a:fillRect/>
            </a:stretch>
          </p:blipFill>
          <p:spPr>
            <a:xfrm>
              <a:off x="14468983" y="7153774"/>
              <a:ext cx="3543300" cy="2311661"/>
            </a:xfrm>
            <a:prstGeom prst="rect">
              <a:avLst/>
            </a:prstGeom>
          </p:spPr>
        </p:pic>
        <p:pic>
          <p:nvPicPr>
            <p:cNvPr id="22" name="object 22">
              <a:extLst>
                <a:ext uri="{FF2B5EF4-FFF2-40B4-BE49-F238E27FC236}">
                  <a16:creationId xmlns:a16="http://schemas.microsoft.com/office/drawing/2014/main" id="{1013575B-E4C3-1285-4FC1-17DD5775DBB6}"/>
                </a:ext>
              </a:extLst>
            </p:cNvPr>
            <p:cNvPicPr/>
            <p:nvPr/>
          </p:nvPicPr>
          <p:blipFill>
            <a:blip r:embed="rId7" cstate="print"/>
            <a:stretch>
              <a:fillRect/>
            </a:stretch>
          </p:blipFill>
          <p:spPr>
            <a:xfrm>
              <a:off x="9047980" y="1206036"/>
              <a:ext cx="984503" cy="1374648"/>
            </a:xfrm>
            <a:prstGeom prst="rect">
              <a:avLst/>
            </a:prstGeom>
          </p:spPr>
        </p:pic>
      </p:grpSp>
      <p:sp>
        <p:nvSpPr>
          <p:cNvPr id="23" name="TextBox 22">
            <a:extLst>
              <a:ext uri="{FF2B5EF4-FFF2-40B4-BE49-F238E27FC236}">
                <a16:creationId xmlns:a16="http://schemas.microsoft.com/office/drawing/2014/main" id="{9277115C-B9E8-3DEC-CBAC-969336F0B6AD}"/>
              </a:ext>
            </a:extLst>
          </p:cNvPr>
          <p:cNvSpPr txBox="1"/>
          <p:nvPr/>
        </p:nvSpPr>
        <p:spPr>
          <a:xfrm>
            <a:off x="1155290" y="1426310"/>
            <a:ext cx="7747254" cy="2400657"/>
          </a:xfrm>
          <a:prstGeom prst="rect">
            <a:avLst/>
          </a:prstGeom>
          <a:noFill/>
        </p:spPr>
        <p:txBody>
          <a:bodyPr wrap="square" rtlCol="0">
            <a:spAutoFit/>
          </a:bodyPr>
          <a:lstStyle/>
          <a:p>
            <a:r>
              <a:rPr lang="en-US" sz="2500" spc="-20" dirty="0">
                <a:solidFill>
                  <a:srgbClr val="FFFFFF"/>
                </a:solidFill>
                <a:latin typeface="Microsoft Sans Serif"/>
                <a:cs typeface="Microsoft Sans Serif"/>
              </a:rPr>
              <a:t>Finding EV charging stations easily is essential for EV owners. Our EV Charging Station Finder helps users locate and book nearby stations, check availability, and navigate seamlessly using interactive maps. Built with Node.js, Express, MongoDB, and Bootstrap 5, it ensures a smooth and efficient charging experience.</a:t>
            </a:r>
            <a:endParaRPr lang="en-IN" sz="2500" spc="-20" dirty="0">
              <a:solidFill>
                <a:srgbClr val="FFFFFF"/>
              </a:solidFill>
              <a:latin typeface="Microsoft Sans Serif"/>
              <a:cs typeface="Microsoft Sans Serif"/>
            </a:endParaRPr>
          </a:p>
        </p:txBody>
      </p:sp>
      <p:sp>
        <p:nvSpPr>
          <p:cNvPr id="24" name="TextBox 23">
            <a:extLst>
              <a:ext uri="{FF2B5EF4-FFF2-40B4-BE49-F238E27FC236}">
                <a16:creationId xmlns:a16="http://schemas.microsoft.com/office/drawing/2014/main" id="{7B34F6EB-DC5B-2EC9-378C-F8FE99122CD6}"/>
              </a:ext>
            </a:extLst>
          </p:cNvPr>
          <p:cNvSpPr txBox="1"/>
          <p:nvPr/>
        </p:nvSpPr>
        <p:spPr>
          <a:xfrm>
            <a:off x="1155289" y="3826967"/>
            <a:ext cx="8877193" cy="6294031"/>
          </a:xfrm>
          <a:prstGeom prst="rect">
            <a:avLst/>
          </a:prstGeom>
          <a:noFill/>
        </p:spPr>
        <p:txBody>
          <a:bodyPr wrap="square" rtlCol="0">
            <a:spAutoFit/>
          </a:bodyPr>
          <a:lstStyle/>
          <a:p>
            <a:r>
              <a:rPr lang="en-US" sz="2500" spc="-20" dirty="0">
                <a:solidFill>
                  <a:srgbClr val="FFFFFF"/>
                </a:solidFill>
                <a:latin typeface="Microsoft Sans Serif"/>
                <a:cs typeface="Microsoft Sans Serif"/>
              </a:rPr>
              <a:t>This</a:t>
            </a:r>
            <a:r>
              <a:rPr lang="en-US" dirty="0"/>
              <a:t> </a:t>
            </a:r>
            <a:r>
              <a:rPr lang="en-US" sz="2500" spc="-20" dirty="0">
                <a:solidFill>
                  <a:srgbClr val="FFFFFF"/>
                </a:solidFill>
                <a:latin typeface="Microsoft Sans Serif"/>
                <a:cs typeface="Microsoft Sans Serif"/>
              </a:rPr>
              <a:t>web app allows users to:</a:t>
            </a:r>
          </a:p>
          <a:p>
            <a:endParaRPr lang="en-US" sz="2500" spc="-20" dirty="0">
              <a:solidFill>
                <a:srgbClr val="FFFFFF"/>
              </a:solidFill>
              <a:latin typeface="Microsoft Sans Serif"/>
              <a:cs typeface="Microsoft Sans Serif"/>
            </a:endParaRPr>
          </a:p>
          <a:p>
            <a:pPr marL="342900" indent="-342900">
              <a:buFont typeface="Wingdings" panose="05000000000000000000" pitchFamily="2" charset="2"/>
              <a:buChar char="Ø"/>
            </a:pPr>
            <a:r>
              <a:rPr lang="en-US" sz="2500" b="1" spc="-20" dirty="0">
                <a:solidFill>
                  <a:srgbClr val="FFFFFF"/>
                </a:solidFill>
                <a:latin typeface="Microsoft Sans Serif"/>
                <a:cs typeface="Microsoft Sans Serif"/>
              </a:rPr>
              <a:t>Find Charging Stations </a:t>
            </a:r>
            <a:r>
              <a:rPr lang="en-US" sz="2500" spc="-20" dirty="0">
                <a:solidFill>
                  <a:srgbClr val="FFFFFF"/>
                </a:solidFill>
                <a:latin typeface="Microsoft Sans Serif"/>
                <a:cs typeface="Microsoft Sans Serif"/>
              </a:rPr>
              <a:t>– Locate nearby EV charging stations with real-time availability.</a:t>
            </a:r>
          </a:p>
          <a:p>
            <a:pPr marL="342900" indent="-342900">
              <a:buFont typeface="Wingdings" panose="05000000000000000000" pitchFamily="2" charset="2"/>
              <a:buChar char="Ø"/>
            </a:pPr>
            <a:endParaRPr lang="en-US" sz="2500" spc="-20" dirty="0">
              <a:solidFill>
                <a:srgbClr val="FFFFFF"/>
              </a:solidFill>
              <a:latin typeface="Microsoft Sans Serif"/>
              <a:cs typeface="Microsoft Sans Serif"/>
            </a:endParaRPr>
          </a:p>
          <a:p>
            <a:pPr marL="342900" indent="-342900">
              <a:buFont typeface="Wingdings" panose="05000000000000000000" pitchFamily="2" charset="2"/>
              <a:buChar char="Ø"/>
            </a:pPr>
            <a:r>
              <a:rPr lang="en-US" sz="2500" b="1" spc="-20" dirty="0">
                <a:solidFill>
                  <a:srgbClr val="FFFFFF"/>
                </a:solidFill>
                <a:latin typeface="Microsoft Sans Serif"/>
                <a:cs typeface="Microsoft Sans Serif"/>
              </a:rPr>
              <a:t>Book Charging Slots </a:t>
            </a:r>
            <a:r>
              <a:rPr lang="en-US" sz="2500" spc="-20" dirty="0">
                <a:solidFill>
                  <a:srgbClr val="FFFFFF"/>
                </a:solidFill>
                <a:latin typeface="Microsoft Sans Serif"/>
                <a:cs typeface="Microsoft Sans Serif"/>
              </a:rPr>
              <a:t>– Reserve a charging slot in advance to avoid wait times.</a:t>
            </a:r>
          </a:p>
          <a:p>
            <a:pPr marL="342900" indent="-342900">
              <a:buFont typeface="Wingdings" panose="05000000000000000000" pitchFamily="2" charset="2"/>
              <a:buChar char="Ø"/>
            </a:pPr>
            <a:endParaRPr lang="en-US" sz="2500" spc="-20" dirty="0">
              <a:solidFill>
                <a:srgbClr val="FFFFFF"/>
              </a:solidFill>
              <a:latin typeface="Microsoft Sans Serif"/>
              <a:cs typeface="Microsoft Sans Serif"/>
            </a:endParaRPr>
          </a:p>
          <a:p>
            <a:pPr marL="342900" indent="-342900">
              <a:buFont typeface="Wingdings" panose="05000000000000000000" pitchFamily="2" charset="2"/>
              <a:buChar char="Ø"/>
            </a:pPr>
            <a:r>
              <a:rPr lang="en-US" sz="2500" b="1" spc="-20" dirty="0">
                <a:solidFill>
                  <a:srgbClr val="FFFFFF"/>
                </a:solidFill>
                <a:latin typeface="Microsoft Sans Serif"/>
                <a:cs typeface="Microsoft Sans Serif"/>
              </a:rPr>
              <a:t>Live Navigation </a:t>
            </a:r>
            <a:r>
              <a:rPr lang="en-US" sz="2500" spc="-20" dirty="0">
                <a:solidFill>
                  <a:srgbClr val="FFFFFF"/>
                </a:solidFill>
                <a:latin typeface="Microsoft Sans Serif"/>
                <a:cs typeface="Microsoft Sans Serif"/>
              </a:rPr>
              <a:t>– Get directions to the selected station using an interactive map.</a:t>
            </a:r>
          </a:p>
          <a:p>
            <a:pPr marL="342900" indent="-342900">
              <a:buFont typeface="Wingdings" panose="05000000000000000000" pitchFamily="2" charset="2"/>
              <a:buChar char="Ø"/>
            </a:pPr>
            <a:endParaRPr lang="en-US" sz="2500" spc="-20" dirty="0">
              <a:solidFill>
                <a:srgbClr val="FFFFFF"/>
              </a:solidFill>
              <a:latin typeface="Microsoft Sans Serif"/>
              <a:cs typeface="Microsoft Sans Serif"/>
            </a:endParaRPr>
          </a:p>
          <a:p>
            <a:pPr marL="342900" indent="-342900">
              <a:buFont typeface="Wingdings" panose="05000000000000000000" pitchFamily="2" charset="2"/>
              <a:buChar char="Ø"/>
            </a:pPr>
            <a:r>
              <a:rPr lang="en-IN" sz="2500" b="1" spc="-20" dirty="0">
                <a:solidFill>
                  <a:srgbClr val="FFFFFF"/>
                </a:solidFill>
                <a:latin typeface="Microsoft Sans Serif"/>
                <a:cs typeface="Microsoft Sans Serif"/>
              </a:rPr>
              <a:t>Check Availability </a:t>
            </a:r>
            <a:r>
              <a:rPr lang="en-US" sz="2500" spc="-20" dirty="0">
                <a:solidFill>
                  <a:srgbClr val="FFFFFF"/>
                </a:solidFill>
                <a:latin typeface="Microsoft Sans Serif"/>
                <a:cs typeface="Microsoft Sans Serif"/>
              </a:rPr>
              <a:t>- View which charging slots are occupied or available in real-time.</a:t>
            </a:r>
          </a:p>
          <a:p>
            <a:pPr marL="342900" indent="-342900">
              <a:buFont typeface="Wingdings" panose="05000000000000000000" pitchFamily="2" charset="2"/>
              <a:buChar char="Ø"/>
            </a:pPr>
            <a:endParaRPr lang="en-US" sz="2500" spc="-20" dirty="0">
              <a:solidFill>
                <a:srgbClr val="FFFFFF"/>
              </a:solidFill>
              <a:latin typeface="Microsoft Sans Serif"/>
              <a:cs typeface="Microsoft Sans Serif"/>
            </a:endParaRPr>
          </a:p>
          <a:p>
            <a:pPr marL="342900" indent="-342900">
              <a:buFont typeface="Wingdings" panose="05000000000000000000" pitchFamily="2" charset="2"/>
              <a:buChar char="Ø"/>
            </a:pPr>
            <a:r>
              <a:rPr lang="en-IN" sz="2500" b="1" spc="-20" dirty="0">
                <a:solidFill>
                  <a:srgbClr val="FFFFFF"/>
                </a:solidFill>
                <a:latin typeface="Microsoft Sans Serif"/>
                <a:cs typeface="Microsoft Sans Serif"/>
              </a:rPr>
              <a:t>User Authentication</a:t>
            </a:r>
            <a:r>
              <a:rPr lang="en-US" sz="2500" b="1" spc="-20" dirty="0">
                <a:solidFill>
                  <a:srgbClr val="FFFFFF"/>
                </a:solidFill>
                <a:latin typeface="Microsoft Sans Serif"/>
                <a:cs typeface="Microsoft Sans Serif"/>
              </a:rPr>
              <a:t> </a:t>
            </a:r>
            <a:r>
              <a:rPr lang="en-US" sz="2500" spc="-20" dirty="0">
                <a:solidFill>
                  <a:srgbClr val="FFFFFF"/>
                </a:solidFill>
                <a:latin typeface="Microsoft Sans Serif"/>
                <a:cs typeface="Microsoft Sans Serif"/>
              </a:rPr>
              <a:t>- Secure login system to manage bookings and track usage.</a:t>
            </a:r>
          </a:p>
        </p:txBody>
      </p:sp>
      <p:sp>
        <p:nvSpPr>
          <p:cNvPr id="9" name="Rectangle 1">
            <a:extLst>
              <a:ext uri="{FF2B5EF4-FFF2-40B4-BE49-F238E27FC236}">
                <a16:creationId xmlns:a16="http://schemas.microsoft.com/office/drawing/2014/main" id="{7A825A4B-4127-A685-BB47-4361A4CBEF04}"/>
              </a:ext>
            </a:extLst>
          </p:cNvPr>
          <p:cNvSpPr>
            <a:spLocks noChangeArrowheads="1"/>
          </p:cNvSpPr>
          <p:nvPr/>
        </p:nvSpPr>
        <p:spPr bwMode="auto">
          <a:xfrm>
            <a:off x="0" y="0"/>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Search Weather by City</a:t>
            </a:r>
            <a:r>
              <a:rPr kumimoji="0" lang="en-US" altLang="en-US" sz="1800" b="0" i="0" u="none" strike="noStrike" cap="none" normalizeH="0" baseline="0" dirty="0">
                <a:ln>
                  <a:noFill/>
                </a:ln>
                <a:solidFill>
                  <a:schemeClr val="tx1"/>
                </a:solidFill>
                <a:effectLst/>
                <a:latin typeface="Arial" panose="020B0604020202020204" pitchFamily="34" charset="0"/>
              </a:rPr>
              <a:t> – Enter a city name to get real-time weather updates.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0291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9E58E-8F10-3563-90CA-ACCEA35CF173}"/>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683E3DAF-7B5E-9081-AB4D-6C69BACFCB37}"/>
              </a:ext>
            </a:extLst>
          </p:cNvPr>
          <p:cNvGrpSpPr/>
          <p:nvPr/>
        </p:nvGrpSpPr>
        <p:grpSpPr>
          <a:xfrm>
            <a:off x="752952" y="332473"/>
            <a:ext cx="16781145" cy="9620250"/>
            <a:chOff x="752952" y="332473"/>
            <a:chExt cx="16781145" cy="9620250"/>
          </a:xfrm>
        </p:grpSpPr>
        <p:sp>
          <p:nvSpPr>
            <p:cNvPr id="3" name="object 3">
              <a:extLst>
                <a:ext uri="{FF2B5EF4-FFF2-40B4-BE49-F238E27FC236}">
                  <a16:creationId xmlns:a16="http://schemas.microsoft.com/office/drawing/2014/main" id="{93958334-4C83-FB03-6AEF-79AA8DAB63FD}"/>
                </a:ext>
              </a:extLst>
            </p:cNvPr>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66F6D9A3-AC4B-9736-8DB0-685D396620C1}"/>
                </a:ext>
              </a:extLst>
            </p:cNvPr>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17A9BA59-8A24-8EA8-171A-46298838EC0C}"/>
                </a:ext>
              </a:extLst>
            </p:cNvPr>
            <p:cNvSpPr/>
            <p:nvPr/>
          </p:nvSpPr>
          <p:spPr>
            <a:xfrm>
              <a:off x="16999946" y="567404"/>
              <a:ext cx="226060" cy="225425"/>
            </a:xfrm>
            <a:custGeom>
              <a:avLst/>
              <a:gdLst/>
              <a:ahLst/>
              <a:cxnLst/>
              <a:rect l="l" t="t" r="r" b="b"/>
              <a:pathLst>
                <a:path w="226059" h="225425">
                  <a:moveTo>
                    <a:pt x="634" y="0"/>
                  </a:moveTo>
                  <a:lnTo>
                    <a:pt x="225875" y="225367"/>
                  </a:lnTo>
                </a:path>
                <a:path w="226059" h="225425">
                  <a:moveTo>
                    <a:pt x="225240" y="0"/>
                  </a:moveTo>
                  <a:lnTo>
                    <a:pt x="0" y="225367"/>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51EEEB71-6ECD-B4BA-D08C-DAAC487E9B71}"/>
                </a:ext>
              </a:extLst>
            </p:cNvPr>
            <p:cNvSpPr/>
            <p:nvPr/>
          </p:nvSpPr>
          <p:spPr>
            <a:xfrm>
              <a:off x="15929216" y="678979"/>
              <a:ext cx="320040" cy="20320"/>
            </a:xfrm>
            <a:custGeom>
              <a:avLst/>
              <a:gdLst/>
              <a:ahLst/>
              <a:cxnLst/>
              <a:rect l="l" t="t" r="r" b="b"/>
              <a:pathLst>
                <a:path w="320040" h="20320">
                  <a:moveTo>
                    <a:pt x="319786" y="1435"/>
                  </a:moveTo>
                  <a:lnTo>
                    <a:pt x="0" y="0"/>
                  </a:lnTo>
                  <a:lnTo>
                    <a:pt x="0" y="18707"/>
                  </a:lnTo>
                  <a:lnTo>
                    <a:pt x="319659" y="20154"/>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B732948F-AEBB-9216-D5FD-F3C46740F16E}"/>
                </a:ext>
              </a:extLst>
            </p:cNvPr>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418A7670-A334-CB3F-B439-D6ECC68B93EF}"/>
              </a:ext>
            </a:extLst>
          </p:cNvPr>
          <p:cNvSpPr txBox="1">
            <a:spLocks noGrp="1"/>
          </p:cNvSpPr>
          <p:nvPr>
            <p:ph type="title"/>
          </p:nvPr>
        </p:nvSpPr>
        <p:spPr>
          <a:xfrm>
            <a:off x="1542808" y="301952"/>
            <a:ext cx="8509000" cy="754053"/>
          </a:xfrm>
          <a:prstGeom prst="rect">
            <a:avLst/>
          </a:prstGeom>
        </p:spPr>
        <p:txBody>
          <a:bodyPr vert="horz" wrap="square" lIns="0" tIns="15240" rIns="0" bIns="0" rtlCol="0">
            <a:spAutoFit/>
          </a:bodyPr>
          <a:lstStyle/>
          <a:p>
            <a:pPr marL="12700" marR="5080">
              <a:lnSpc>
                <a:spcPct val="100000"/>
              </a:lnSpc>
              <a:spcBef>
                <a:spcPts val="100"/>
              </a:spcBef>
              <a:tabLst>
                <a:tab pos="3086100" algn="l"/>
                <a:tab pos="3795395" algn="l"/>
                <a:tab pos="4740910" algn="l"/>
              </a:tabLst>
            </a:pPr>
            <a:r>
              <a:rPr sz="4800" spc="200" dirty="0"/>
              <a:t>Identifying	</a:t>
            </a:r>
            <a:r>
              <a:rPr lang="en-US" sz="4800" spc="200" dirty="0"/>
              <a:t> </a:t>
            </a:r>
            <a:r>
              <a:rPr sz="4800" spc="200" dirty="0"/>
              <a:t>Challenges</a:t>
            </a:r>
          </a:p>
        </p:txBody>
      </p:sp>
      <p:sp>
        <p:nvSpPr>
          <p:cNvPr id="10" name="object 10">
            <a:extLst>
              <a:ext uri="{FF2B5EF4-FFF2-40B4-BE49-F238E27FC236}">
                <a16:creationId xmlns:a16="http://schemas.microsoft.com/office/drawing/2014/main" id="{D46D941E-A406-CEAC-CE7A-C92819137208}"/>
              </a:ext>
            </a:extLst>
          </p:cNvPr>
          <p:cNvSpPr txBox="1"/>
          <p:nvPr/>
        </p:nvSpPr>
        <p:spPr>
          <a:xfrm>
            <a:off x="1192006" y="4543561"/>
            <a:ext cx="11094720" cy="1167627"/>
          </a:xfrm>
          <a:prstGeom prst="rect">
            <a:avLst/>
          </a:prstGeom>
        </p:spPr>
        <p:txBody>
          <a:bodyPr vert="horz" wrap="square" lIns="0" tIns="13335" rIns="0" bIns="0" rtlCol="0">
            <a:spAutoFit/>
          </a:bodyPr>
          <a:lstStyle/>
          <a:p>
            <a:r>
              <a:rPr lang="en-US" sz="2500" spc="-20" dirty="0">
                <a:solidFill>
                  <a:srgbClr val="FFFFFF"/>
                </a:solidFill>
                <a:latin typeface="Microsoft Sans Serif"/>
                <a:cs typeface="Microsoft Sans Serif"/>
              </a:rPr>
              <a:t>During the development of the </a:t>
            </a:r>
            <a:r>
              <a:rPr lang="en-IN" sz="2500" b="1" spc="-20" dirty="0">
                <a:solidFill>
                  <a:srgbClr val="FFFFFF"/>
                </a:solidFill>
                <a:latin typeface="Microsoft Sans Serif"/>
                <a:cs typeface="Microsoft Sans Serif"/>
              </a:rPr>
              <a:t>EV Charging Station Finder</a:t>
            </a:r>
            <a:r>
              <a:rPr lang="en-US" sz="2500" spc="-20" dirty="0">
                <a:solidFill>
                  <a:srgbClr val="FFFFFF"/>
                </a:solidFill>
                <a:latin typeface="Microsoft Sans Serif"/>
                <a:cs typeface="Microsoft Sans Serif"/>
              </a:rPr>
              <a:t>, I encountered several challenges that needed to be addressed to ensure a smooth user experience:</a:t>
            </a:r>
          </a:p>
        </p:txBody>
      </p:sp>
      <p:grpSp>
        <p:nvGrpSpPr>
          <p:cNvPr id="11" name="object 11">
            <a:extLst>
              <a:ext uri="{FF2B5EF4-FFF2-40B4-BE49-F238E27FC236}">
                <a16:creationId xmlns:a16="http://schemas.microsoft.com/office/drawing/2014/main" id="{E26A4399-49A7-5217-A387-BEA31F4D5F59}"/>
              </a:ext>
            </a:extLst>
          </p:cNvPr>
          <p:cNvGrpSpPr/>
          <p:nvPr/>
        </p:nvGrpSpPr>
        <p:grpSpPr>
          <a:xfrm>
            <a:off x="1179261" y="1329740"/>
            <a:ext cx="16584228" cy="5067592"/>
            <a:chOff x="1179261" y="1329740"/>
            <a:chExt cx="16584228" cy="5067592"/>
          </a:xfrm>
        </p:grpSpPr>
        <p:pic>
          <p:nvPicPr>
            <p:cNvPr id="12" name="object 12">
              <a:extLst>
                <a:ext uri="{FF2B5EF4-FFF2-40B4-BE49-F238E27FC236}">
                  <a16:creationId xmlns:a16="http://schemas.microsoft.com/office/drawing/2014/main" id="{0A9CEDA1-9A47-5CF5-EF0A-F9AC847DAD6B}"/>
                </a:ext>
              </a:extLst>
            </p:cNvPr>
            <p:cNvPicPr/>
            <p:nvPr/>
          </p:nvPicPr>
          <p:blipFill>
            <a:blip r:embed="rId2" cstate="print"/>
            <a:stretch>
              <a:fillRect/>
            </a:stretch>
          </p:blipFill>
          <p:spPr>
            <a:xfrm>
              <a:off x="1179261" y="1329740"/>
              <a:ext cx="15811498" cy="2933700"/>
            </a:xfrm>
            <a:prstGeom prst="rect">
              <a:avLst/>
            </a:prstGeom>
          </p:spPr>
        </p:pic>
        <p:sp>
          <p:nvSpPr>
            <p:cNvPr id="13" name="object 13">
              <a:extLst>
                <a:ext uri="{FF2B5EF4-FFF2-40B4-BE49-F238E27FC236}">
                  <a16:creationId xmlns:a16="http://schemas.microsoft.com/office/drawing/2014/main" id="{DEA5CAE2-3468-7039-2D95-EF95C02B33AA}"/>
                </a:ext>
              </a:extLst>
            </p:cNvPr>
            <p:cNvSpPr/>
            <p:nvPr/>
          </p:nvSpPr>
          <p:spPr>
            <a:xfrm>
              <a:off x="13346938" y="3924427"/>
              <a:ext cx="4408170" cy="2465070"/>
            </a:xfrm>
            <a:custGeom>
              <a:avLst/>
              <a:gdLst/>
              <a:ahLst/>
              <a:cxnLst/>
              <a:rect l="l" t="t" r="r" b="b"/>
              <a:pathLst>
                <a:path w="4408169" h="2465070">
                  <a:moveTo>
                    <a:pt x="4407662" y="0"/>
                  </a:moveTo>
                  <a:lnTo>
                    <a:pt x="0" y="0"/>
                  </a:lnTo>
                  <a:lnTo>
                    <a:pt x="0" y="2464485"/>
                  </a:lnTo>
                  <a:lnTo>
                    <a:pt x="2203831" y="2464485"/>
                  </a:lnTo>
                  <a:lnTo>
                    <a:pt x="4407662" y="2464485"/>
                  </a:lnTo>
                  <a:lnTo>
                    <a:pt x="4407662" y="0"/>
                  </a:lnTo>
                  <a:close/>
                </a:path>
              </a:pathLst>
            </a:custGeom>
            <a:solidFill>
              <a:srgbClr val="2F3B42"/>
            </a:solidFill>
          </p:spPr>
          <p:txBody>
            <a:bodyPr wrap="square" lIns="0" tIns="0" rIns="0" bIns="0" rtlCol="0"/>
            <a:lstStyle/>
            <a:p>
              <a:endParaRPr dirty="0"/>
            </a:p>
          </p:txBody>
        </p:sp>
        <p:sp>
          <p:nvSpPr>
            <p:cNvPr id="14" name="object 14">
              <a:extLst>
                <a:ext uri="{FF2B5EF4-FFF2-40B4-BE49-F238E27FC236}">
                  <a16:creationId xmlns:a16="http://schemas.microsoft.com/office/drawing/2014/main" id="{FAD3F10D-9B76-FFBB-3B3F-61FB05F6CC83}"/>
                </a:ext>
              </a:extLst>
            </p:cNvPr>
            <p:cNvSpPr/>
            <p:nvPr/>
          </p:nvSpPr>
          <p:spPr>
            <a:xfrm>
              <a:off x="13346811" y="3924427"/>
              <a:ext cx="4408170" cy="2465070"/>
            </a:xfrm>
            <a:custGeom>
              <a:avLst/>
              <a:gdLst/>
              <a:ahLst/>
              <a:cxnLst/>
              <a:rect l="l" t="t" r="r" b="b"/>
              <a:pathLst>
                <a:path w="4408169" h="2465070">
                  <a:moveTo>
                    <a:pt x="2203958" y="2464475"/>
                  </a:moveTo>
                  <a:lnTo>
                    <a:pt x="0" y="2464475"/>
                  </a:lnTo>
                  <a:lnTo>
                    <a:pt x="0" y="0"/>
                  </a:lnTo>
                  <a:lnTo>
                    <a:pt x="4407789" y="0"/>
                  </a:lnTo>
                  <a:lnTo>
                    <a:pt x="4407789" y="2464475"/>
                  </a:lnTo>
                  <a:lnTo>
                    <a:pt x="2203958" y="2464475"/>
                  </a:lnTo>
                  <a:close/>
                </a:path>
                <a:path w="4408169" h="2465070">
                  <a:moveTo>
                    <a:pt x="2203958" y="742299"/>
                  </a:moveTo>
                  <a:lnTo>
                    <a:pt x="0" y="742299"/>
                  </a:lnTo>
                  <a:lnTo>
                    <a:pt x="0" y="0"/>
                  </a:lnTo>
                  <a:lnTo>
                    <a:pt x="4407789" y="0"/>
                  </a:lnTo>
                  <a:lnTo>
                    <a:pt x="4407789" y="742299"/>
                  </a:lnTo>
                  <a:lnTo>
                    <a:pt x="2203958" y="742299"/>
                  </a:lnTo>
                  <a:close/>
                </a:path>
                <a:path w="4408169" h="2465070">
                  <a:moveTo>
                    <a:pt x="3883660" y="225360"/>
                  </a:moveTo>
                  <a:lnTo>
                    <a:pt x="4108958" y="450708"/>
                  </a:lnTo>
                </a:path>
                <a:path w="4408169" h="2465070">
                  <a:moveTo>
                    <a:pt x="4108323" y="225360"/>
                  </a:moveTo>
                  <a:lnTo>
                    <a:pt x="3882898" y="450708"/>
                  </a:lnTo>
                </a:path>
                <a:path w="4408169" h="2465070">
                  <a:moveTo>
                    <a:pt x="2812288" y="336955"/>
                  </a:moveTo>
                  <a:lnTo>
                    <a:pt x="3131947" y="338390"/>
                  </a:lnTo>
                </a:path>
                <a:path w="4408169" h="2465070">
                  <a:moveTo>
                    <a:pt x="3507740" y="449984"/>
                  </a:moveTo>
                  <a:lnTo>
                    <a:pt x="3395472" y="449984"/>
                  </a:lnTo>
                  <a:lnTo>
                    <a:pt x="3395472" y="225360"/>
                  </a:lnTo>
                  <a:lnTo>
                    <a:pt x="3620135" y="225360"/>
                  </a:lnTo>
                  <a:lnTo>
                    <a:pt x="3620135" y="449984"/>
                  </a:lnTo>
                  <a:lnTo>
                    <a:pt x="3507740" y="449984"/>
                  </a:lnTo>
                  <a:close/>
                </a:path>
              </a:pathLst>
            </a:custGeom>
            <a:ln w="18719">
              <a:solidFill>
                <a:srgbClr val="FFFFFF"/>
              </a:solidFill>
            </a:ln>
          </p:spPr>
          <p:txBody>
            <a:bodyPr wrap="square" lIns="0" tIns="0" rIns="0" bIns="0" rtlCol="0"/>
            <a:lstStyle/>
            <a:p>
              <a:endParaRPr dirty="0"/>
            </a:p>
          </p:txBody>
        </p:sp>
        <p:pic>
          <p:nvPicPr>
            <p:cNvPr id="15" name="object 15">
              <a:extLst>
                <a:ext uri="{FF2B5EF4-FFF2-40B4-BE49-F238E27FC236}">
                  <a16:creationId xmlns:a16="http://schemas.microsoft.com/office/drawing/2014/main" id="{2824BB97-3C46-E392-C2DB-233A36CD38E8}"/>
                </a:ext>
              </a:extLst>
            </p:cNvPr>
            <p:cNvPicPr/>
            <p:nvPr/>
          </p:nvPicPr>
          <p:blipFill>
            <a:blip r:embed="rId3" cstate="print"/>
            <a:stretch>
              <a:fillRect/>
            </a:stretch>
          </p:blipFill>
          <p:spPr>
            <a:xfrm>
              <a:off x="13889736" y="5053584"/>
              <a:ext cx="518159" cy="947927"/>
            </a:xfrm>
            <a:prstGeom prst="rect">
              <a:avLst/>
            </a:prstGeom>
          </p:spPr>
        </p:pic>
        <p:pic>
          <p:nvPicPr>
            <p:cNvPr id="16" name="object 16">
              <a:extLst>
                <a:ext uri="{FF2B5EF4-FFF2-40B4-BE49-F238E27FC236}">
                  <a16:creationId xmlns:a16="http://schemas.microsoft.com/office/drawing/2014/main" id="{B4E8341A-ED3C-599B-B6AE-AB16B1A1B3CF}"/>
                </a:ext>
              </a:extLst>
            </p:cNvPr>
            <p:cNvPicPr/>
            <p:nvPr/>
          </p:nvPicPr>
          <p:blipFill>
            <a:blip r:embed="rId4" cstate="print"/>
            <a:stretch>
              <a:fillRect/>
            </a:stretch>
          </p:blipFill>
          <p:spPr>
            <a:xfrm>
              <a:off x="14743175" y="5053584"/>
              <a:ext cx="460248" cy="947927"/>
            </a:xfrm>
            <a:prstGeom prst="rect">
              <a:avLst/>
            </a:prstGeom>
          </p:spPr>
        </p:pic>
        <p:pic>
          <p:nvPicPr>
            <p:cNvPr id="17" name="object 17">
              <a:extLst>
                <a:ext uri="{FF2B5EF4-FFF2-40B4-BE49-F238E27FC236}">
                  <a16:creationId xmlns:a16="http://schemas.microsoft.com/office/drawing/2014/main" id="{F07A8AA5-38D2-5F48-84EC-90C90AE4BF7A}"/>
                </a:ext>
              </a:extLst>
            </p:cNvPr>
            <p:cNvPicPr/>
            <p:nvPr/>
          </p:nvPicPr>
          <p:blipFill>
            <a:blip r:embed="rId5" cstate="print"/>
            <a:stretch>
              <a:fillRect/>
            </a:stretch>
          </p:blipFill>
          <p:spPr>
            <a:xfrm>
              <a:off x="15438119" y="5053584"/>
              <a:ext cx="890015" cy="947927"/>
            </a:xfrm>
            <a:prstGeom prst="rect">
              <a:avLst/>
            </a:prstGeom>
          </p:spPr>
        </p:pic>
        <p:pic>
          <p:nvPicPr>
            <p:cNvPr id="18" name="object 18">
              <a:extLst>
                <a:ext uri="{FF2B5EF4-FFF2-40B4-BE49-F238E27FC236}">
                  <a16:creationId xmlns:a16="http://schemas.microsoft.com/office/drawing/2014/main" id="{17A13D88-2321-E988-A2FB-0FA58227C06D}"/>
                </a:ext>
              </a:extLst>
            </p:cNvPr>
            <p:cNvPicPr/>
            <p:nvPr/>
          </p:nvPicPr>
          <p:blipFill>
            <a:blip r:embed="rId6" cstate="print"/>
            <a:stretch>
              <a:fillRect/>
            </a:stretch>
          </p:blipFill>
          <p:spPr>
            <a:xfrm>
              <a:off x="16824960" y="5050536"/>
              <a:ext cx="557784" cy="954024"/>
            </a:xfrm>
            <a:prstGeom prst="rect">
              <a:avLst/>
            </a:prstGeom>
          </p:spPr>
        </p:pic>
        <p:pic>
          <p:nvPicPr>
            <p:cNvPr id="19" name="object 19">
              <a:extLst>
                <a:ext uri="{FF2B5EF4-FFF2-40B4-BE49-F238E27FC236}">
                  <a16:creationId xmlns:a16="http://schemas.microsoft.com/office/drawing/2014/main" id="{BCB67147-8127-F729-02B3-2F43E327C4C8}"/>
                </a:ext>
              </a:extLst>
            </p:cNvPr>
            <p:cNvPicPr/>
            <p:nvPr/>
          </p:nvPicPr>
          <p:blipFill>
            <a:blip r:embed="rId7" cstate="print"/>
            <a:stretch>
              <a:fillRect/>
            </a:stretch>
          </p:blipFill>
          <p:spPr>
            <a:xfrm>
              <a:off x="13353414" y="3912895"/>
              <a:ext cx="4410075" cy="2484437"/>
            </a:xfrm>
            <a:prstGeom prst="rect">
              <a:avLst/>
            </a:prstGeom>
          </p:spPr>
        </p:pic>
      </p:grpSp>
      <p:sp>
        <p:nvSpPr>
          <p:cNvPr id="20" name="TextBox 19">
            <a:extLst>
              <a:ext uri="{FF2B5EF4-FFF2-40B4-BE49-F238E27FC236}">
                <a16:creationId xmlns:a16="http://schemas.microsoft.com/office/drawing/2014/main" id="{D4D2A959-0327-7BEE-6A9F-3C16348C0D68}"/>
              </a:ext>
            </a:extLst>
          </p:cNvPr>
          <p:cNvSpPr txBox="1"/>
          <p:nvPr/>
        </p:nvSpPr>
        <p:spPr>
          <a:xfrm>
            <a:off x="917956" y="5893343"/>
            <a:ext cx="17382744" cy="4454361"/>
          </a:xfrm>
          <a:prstGeom prst="rect">
            <a:avLst/>
          </a:prstGeom>
          <a:noFill/>
        </p:spPr>
        <p:txBody>
          <a:bodyPr wrap="square" rtlCol="0">
            <a:spAutoFit/>
          </a:bodyPr>
          <a:lstStyle/>
          <a:p>
            <a:pPr>
              <a:lnSpc>
                <a:spcPct val="150000"/>
              </a:lnSpc>
            </a:pPr>
            <a:r>
              <a:rPr lang="en-IN" sz="2400" spc="-20" dirty="0">
                <a:solidFill>
                  <a:srgbClr val="FFFFFF"/>
                </a:solidFill>
                <a:latin typeface="Microsoft Sans Serif"/>
                <a:cs typeface="Microsoft Sans Serif"/>
              </a:rPr>
              <a:t>🔹 </a:t>
            </a:r>
            <a:r>
              <a:rPr lang="en-US" sz="2400" b="1" spc="-20" dirty="0">
                <a:solidFill>
                  <a:srgbClr val="FFFFFF"/>
                </a:solidFill>
                <a:latin typeface="Microsoft Sans Serif"/>
                <a:cs typeface="Microsoft Sans Serif"/>
              </a:rPr>
              <a:t>Real-time Availability Tracking - </a:t>
            </a:r>
            <a:r>
              <a:rPr lang="en-US" sz="2400" spc="-20" dirty="0">
                <a:solidFill>
                  <a:srgbClr val="FFFFFF"/>
                </a:solidFill>
                <a:latin typeface="Microsoft Sans Serif"/>
                <a:cs typeface="Microsoft Sans Serif"/>
              </a:rPr>
              <a:t>Ensuring accurate and up-to-date charging slot status.</a:t>
            </a:r>
          </a:p>
          <a:p>
            <a:pPr>
              <a:lnSpc>
                <a:spcPct val="150000"/>
              </a:lnSpc>
            </a:pPr>
            <a:r>
              <a:rPr lang="en-IN" sz="2400" spc="-20" dirty="0">
                <a:solidFill>
                  <a:srgbClr val="FFFFFF"/>
                </a:solidFill>
                <a:latin typeface="Microsoft Sans Serif"/>
                <a:cs typeface="Microsoft Sans Serif"/>
              </a:rPr>
              <a:t>🔹 </a:t>
            </a:r>
            <a:r>
              <a:rPr lang="en-US" sz="2400" b="1" spc="-20" dirty="0">
                <a:solidFill>
                  <a:srgbClr val="FFFFFF"/>
                </a:solidFill>
                <a:latin typeface="Microsoft Sans Serif"/>
                <a:cs typeface="Microsoft Sans Serif"/>
              </a:rPr>
              <a:t>User Location Accuracy - </a:t>
            </a:r>
            <a:r>
              <a:rPr lang="en-US" sz="2400" spc="-20" dirty="0">
                <a:solidFill>
                  <a:srgbClr val="FFFFFF"/>
                </a:solidFill>
                <a:latin typeface="Microsoft Sans Serif"/>
                <a:cs typeface="Microsoft Sans Serif"/>
              </a:rPr>
              <a:t>Fetching precise user coordinates for better navigation.</a:t>
            </a:r>
          </a:p>
          <a:p>
            <a:pPr>
              <a:lnSpc>
                <a:spcPct val="150000"/>
              </a:lnSpc>
            </a:pPr>
            <a:r>
              <a:rPr lang="en-IN" sz="2400" spc="-20" dirty="0">
                <a:solidFill>
                  <a:srgbClr val="FFFFFF"/>
                </a:solidFill>
                <a:latin typeface="Microsoft Sans Serif"/>
                <a:cs typeface="Microsoft Sans Serif"/>
              </a:rPr>
              <a:t>🔹 </a:t>
            </a:r>
            <a:r>
              <a:rPr lang="en-US" sz="2400" b="1" spc="-20" dirty="0">
                <a:solidFill>
                  <a:srgbClr val="FFFFFF"/>
                </a:solidFill>
                <a:latin typeface="Microsoft Sans Serif"/>
                <a:cs typeface="Microsoft Sans Serif"/>
              </a:rPr>
              <a:t>Efficient Booking System - </a:t>
            </a:r>
            <a:r>
              <a:rPr lang="en-US" sz="2400" spc="-20" dirty="0">
                <a:solidFill>
                  <a:srgbClr val="FFFFFF"/>
                </a:solidFill>
                <a:latin typeface="Microsoft Sans Serif"/>
                <a:cs typeface="Microsoft Sans Serif"/>
              </a:rPr>
              <a:t>Preventing double bookings and managing reservations effectively.</a:t>
            </a:r>
          </a:p>
          <a:p>
            <a:pPr>
              <a:lnSpc>
                <a:spcPct val="150000"/>
              </a:lnSpc>
            </a:pPr>
            <a:r>
              <a:rPr lang="en-IN" sz="2400" spc="-20" dirty="0">
                <a:solidFill>
                  <a:srgbClr val="FFFFFF"/>
                </a:solidFill>
                <a:latin typeface="Microsoft Sans Serif"/>
                <a:cs typeface="Microsoft Sans Serif"/>
              </a:rPr>
              <a:t>🔹 </a:t>
            </a:r>
            <a:r>
              <a:rPr lang="en-US" sz="2400" b="1" spc="-20" dirty="0">
                <a:solidFill>
                  <a:srgbClr val="FFFFFF"/>
                </a:solidFill>
                <a:latin typeface="Microsoft Sans Serif"/>
                <a:cs typeface="Microsoft Sans Serif"/>
              </a:rPr>
              <a:t>Scalability - </a:t>
            </a:r>
            <a:r>
              <a:rPr lang="en-US" sz="2400" spc="-20" dirty="0">
                <a:solidFill>
                  <a:srgbClr val="FFFFFF"/>
                </a:solidFill>
                <a:latin typeface="Microsoft Sans Serif"/>
                <a:cs typeface="Microsoft Sans Serif"/>
              </a:rPr>
              <a:t>Handling a growing number of charging stations and users efficiently.</a:t>
            </a:r>
          </a:p>
          <a:p>
            <a:pPr>
              <a:lnSpc>
                <a:spcPct val="150000"/>
              </a:lnSpc>
            </a:pPr>
            <a:r>
              <a:rPr lang="en-IN" sz="2400" spc="-20" dirty="0">
                <a:solidFill>
                  <a:srgbClr val="FFFFFF"/>
                </a:solidFill>
                <a:latin typeface="Microsoft Sans Serif"/>
                <a:cs typeface="Microsoft Sans Serif"/>
              </a:rPr>
              <a:t>🔹 </a:t>
            </a:r>
            <a:r>
              <a:rPr lang="en-US" sz="2400" b="1" spc="-20" dirty="0">
                <a:solidFill>
                  <a:srgbClr val="FFFFFF"/>
                </a:solidFill>
                <a:latin typeface="Microsoft Sans Serif"/>
                <a:cs typeface="Microsoft Sans Serif"/>
              </a:rPr>
              <a:t>Data Security - </a:t>
            </a:r>
            <a:r>
              <a:rPr lang="en-US" sz="2400" spc="-20" dirty="0">
                <a:solidFill>
                  <a:srgbClr val="FFFFFF"/>
                </a:solidFill>
                <a:latin typeface="Microsoft Sans Serif"/>
                <a:cs typeface="Microsoft Sans Serif"/>
              </a:rPr>
              <a:t>Protecting user information and transaction details from unauthorized access.</a:t>
            </a:r>
          </a:p>
          <a:p>
            <a:pPr>
              <a:lnSpc>
                <a:spcPct val="150000"/>
              </a:lnSpc>
            </a:pPr>
            <a:r>
              <a:rPr lang="en-IN" sz="2400" spc="-20" dirty="0">
                <a:solidFill>
                  <a:srgbClr val="FFFFFF"/>
                </a:solidFill>
                <a:latin typeface="Microsoft Sans Serif"/>
                <a:cs typeface="Microsoft Sans Serif"/>
              </a:rPr>
              <a:t>🔹 </a:t>
            </a:r>
            <a:r>
              <a:rPr lang="en-US" sz="2400" b="1" spc="-20" dirty="0">
                <a:solidFill>
                  <a:srgbClr val="FFFFFF"/>
                </a:solidFill>
                <a:latin typeface="Microsoft Sans Serif"/>
                <a:cs typeface="Microsoft Sans Serif"/>
              </a:rPr>
              <a:t>Map Integration Issues - </a:t>
            </a:r>
            <a:r>
              <a:rPr lang="en-US" sz="2400" spc="-20" dirty="0">
                <a:solidFill>
                  <a:srgbClr val="FFFFFF"/>
                </a:solidFill>
                <a:latin typeface="Microsoft Sans Serif"/>
                <a:cs typeface="Microsoft Sans Serif"/>
              </a:rPr>
              <a:t>Ensuring seamless loading and interaction of charging stations on the map.</a:t>
            </a:r>
          </a:p>
          <a:p>
            <a:pPr>
              <a:lnSpc>
                <a:spcPct val="150000"/>
              </a:lnSpc>
            </a:pPr>
            <a:r>
              <a:rPr lang="en-IN" sz="2400" spc="-20" dirty="0">
                <a:solidFill>
                  <a:srgbClr val="FFFFFF"/>
                </a:solidFill>
                <a:latin typeface="Microsoft Sans Serif"/>
                <a:cs typeface="Microsoft Sans Serif"/>
              </a:rPr>
              <a:t>🔹 </a:t>
            </a:r>
            <a:r>
              <a:rPr lang="en-US" sz="2400" b="1" spc="-20" dirty="0">
                <a:solidFill>
                  <a:srgbClr val="FFFFFF"/>
                </a:solidFill>
                <a:latin typeface="Microsoft Sans Serif"/>
                <a:cs typeface="Microsoft Sans Serif"/>
              </a:rPr>
              <a:t>Connectivity Dependencies - </a:t>
            </a:r>
            <a:r>
              <a:rPr lang="en-US" sz="2400" spc="-20" dirty="0">
                <a:solidFill>
                  <a:srgbClr val="FFFFFF"/>
                </a:solidFill>
                <a:latin typeface="Microsoft Sans Serif"/>
                <a:cs typeface="Microsoft Sans Serif"/>
              </a:rPr>
              <a:t>Handling cases where users have poor internet access while booking or navigating.</a:t>
            </a:r>
            <a:endParaRPr lang="en-IN" sz="2400" spc="-20" dirty="0">
              <a:solidFill>
                <a:srgbClr val="FFFFFF"/>
              </a:solidFill>
              <a:latin typeface="Microsoft Sans Serif"/>
              <a:cs typeface="Microsoft Sans Serif"/>
            </a:endParaRPr>
          </a:p>
          <a:p>
            <a:pPr>
              <a:lnSpc>
                <a:spcPct val="150000"/>
              </a:lnSpc>
            </a:pPr>
            <a:endParaRPr lang="en-IN" sz="2400" spc="-20" dirty="0">
              <a:solidFill>
                <a:srgbClr val="FFFFFF"/>
              </a:solidFill>
              <a:latin typeface="Microsoft Sans Serif"/>
              <a:cs typeface="Microsoft Sans Serif"/>
            </a:endParaRPr>
          </a:p>
        </p:txBody>
      </p:sp>
    </p:spTree>
    <p:extLst>
      <p:ext uri="{BB962C8B-B14F-4D97-AF65-F5344CB8AC3E}">
        <p14:creationId xmlns:p14="http://schemas.microsoft.com/office/powerpoint/2010/main" val="2261294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CBC82-04D9-B394-391C-7F2B9F04FDCD}"/>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31E6537C-AB17-99CA-28DE-F209F908F2D9}"/>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7A2254E9-9947-0CBA-C829-8968E08DDA0F}"/>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40AF0CA1-69E6-BD4B-768A-94D9798B7258}"/>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D7C23796-C882-5712-887B-A24D3BDCAC3C}"/>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B4A971D2-CCAC-8386-7A36-04BA76A5AD6E}"/>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90939E33-8D45-C688-647C-0BF574BAE395}"/>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89D161E3-3880-79B2-1792-E53A543F7F4E}"/>
              </a:ext>
            </a:extLst>
          </p:cNvPr>
          <p:cNvSpPr txBox="1">
            <a:spLocks noGrp="1"/>
          </p:cNvSpPr>
          <p:nvPr>
            <p:ph type="title"/>
          </p:nvPr>
        </p:nvSpPr>
        <p:spPr>
          <a:xfrm>
            <a:off x="1911350" y="1057877"/>
            <a:ext cx="8200835" cy="751488"/>
          </a:xfrm>
          <a:prstGeom prst="rect">
            <a:avLst/>
          </a:prstGeom>
        </p:spPr>
        <p:txBody>
          <a:bodyPr vert="horz" wrap="square" lIns="0" tIns="12700" rIns="0" bIns="0" rtlCol="0">
            <a:spAutoFit/>
          </a:bodyPr>
          <a:lstStyle/>
          <a:p>
            <a:pPr marL="12700" marR="5080">
              <a:lnSpc>
                <a:spcPct val="100000"/>
              </a:lnSpc>
              <a:spcBef>
                <a:spcPts val="100"/>
              </a:spcBef>
            </a:pPr>
            <a:r>
              <a:rPr sz="4800" spc="200" dirty="0"/>
              <a:t>Developin</a:t>
            </a:r>
            <a:r>
              <a:rPr lang="en-US" sz="4800" spc="200" dirty="0"/>
              <a:t>g </a:t>
            </a:r>
            <a:r>
              <a:rPr sz="4800" spc="455" dirty="0"/>
              <a:t>Solutions</a:t>
            </a:r>
            <a:endParaRPr sz="4800" dirty="0"/>
          </a:p>
        </p:txBody>
      </p:sp>
      <p:grpSp>
        <p:nvGrpSpPr>
          <p:cNvPr id="17" name="object 17">
            <a:extLst>
              <a:ext uri="{FF2B5EF4-FFF2-40B4-BE49-F238E27FC236}">
                <a16:creationId xmlns:a16="http://schemas.microsoft.com/office/drawing/2014/main" id="{3CC7DCEC-ABCE-C4CD-1C8D-87B40120B582}"/>
              </a:ext>
            </a:extLst>
          </p:cNvPr>
          <p:cNvGrpSpPr/>
          <p:nvPr/>
        </p:nvGrpSpPr>
        <p:grpSpPr>
          <a:xfrm>
            <a:off x="9824440" y="2213711"/>
            <a:ext cx="7779818" cy="7753362"/>
            <a:chOff x="9824440" y="2213711"/>
            <a:chExt cx="7779818" cy="7753362"/>
          </a:xfrm>
        </p:grpSpPr>
        <p:pic>
          <p:nvPicPr>
            <p:cNvPr id="18" name="object 18">
              <a:extLst>
                <a:ext uri="{FF2B5EF4-FFF2-40B4-BE49-F238E27FC236}">
                  <a16:creationId xmlns:a16="http://schemas.microsoft.com/office/drawing/2014/main" id="{11191D69-140E-80DA-EC44-699838C51F8E}"/>
                </a:ext>
              </a:extLst>
            </p:cNvPr>
            <p:cNvPicPr/>
            <p:nvPr/>
          </p:nvPicPr>
          <p:blipFill>
            <a:blip r:embed="rId2" cstate="print"/>
            <a:stretch>
              <a:fillRect/>
            </a:stretch>
          </p:blipFill>
          <p:spPr>
            <a:xfrm>
              <a:off x="9824440" y="2213711"/>
              <a:ext cx="6496049" cy="6343650"/>
            </a:xfrm>
            <a:prstGeom prst="rect">
              <a:avLst/>
            </a:prstGeom>
          </p:spPr>
        </p:pic>
        <p:sp>
          <p:nvSpPr>
            <p:cNvPr id="19" name="object 19">
              <a:extLst>
                <a:ext uri="{FF2B5EF4-FFF2-40B4-BE49-F238E27FC236}">
                  <a16:creationId xmlns:a16="http://schemas.microsoft.com/office/drawing/2014/main" id="{3A0F7D2F-3796-87BC-2F8A-BF6A98C95CF3}"/>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49D5B4B2-B1CD-4C70-CA4A-F718BC0C0A2C}"/>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B8C59940-A03F-28EC-E314-B872BF876D8F}"/>
                </a:ext>
              </a:extLst>
            </p:cNvPr>
            <p:cNvPicPr/>
            <p:nvPr/>
          </p:nvPicPr>
          <p:blipFill>
            <a:blip r:embed="rId3"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7813D9D2-7CFA-61FF-F01F-1BCCD8302455}"/>
                </a:ext>
              </a:extLst>
            </p:cNvPr>
            <p:cNvPicPr/>
            <p:nvPr/>
          </p:nvPicPr>
          <p:blipFill>
            <a:blip r:embed="rId4"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58580101-4FD1-34CF-78E3-A77F14DA3068}"/>
                </a:ext>
              </a:extLst>
            </p:cNvPr>
            <p:cNvPicPr/>
            <p:nvPr/>
          </p:nvPicPr>
          <p:blipFill>
            <a:blip r:embed="rId5"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8968D8B1-1420-1D6E-D51F-45C47F927E6F}"/>
                </a:ext>
              </a:extLst>
            </p:cNvPr>
            <p:cNvPicPr/>
            <p:nvPr/>
          </p:nvPicPr>
          <p:blipFill>
            <a:blip r:embed="rId6" cstate="print"/>
            <a:stretch>
              <a:fillRect/>
            </a:stretch>
          </p:blipFill>
          <p:spPr>
            <a:xfrm>
              <a:off x="14054454" y="7655414"/>
              <a:ext cx="3543300" cy="2311659"/>
            </a:xfrm>
            <a:prstGeom prst="rect">
              <a:avLst/>
            </a:prstGeom>
          </p:spPr>
        </p:pic>
      </p:grpSp>
      <p:sp>
        <p:nvSpPr>
          <p:cNvPr id="26" name="TextBox 25">
            <a:extLst>
              <a:ext uri="{FF2B5EF4-FFF2-40B4-BE49-F238E27FC236}">
                <a16:creationId xmlns:a16="http://schemas.microsoft.com/office/drawing/2014/main" id="{A5F5240D-055B-9BDE-CA60-7B44D6FDECB4}"/>
              </a:ext>
            </a:extLst>
          </p:cNvPr>
          <p:cNvSpPr txBox="1"/>
          <p:nvPr/>
        </p:nvSpPr>
        <p:spPr>
          <a:xfrm>
            <a:off x="1571686" y="2194081"/>
            <a:ext cx="8295249" cy="5978560"/>
          </a:xfrm>
          <a:prstGeom prst="rect">
            <a:avLst/>
          </a:prstGeom>
          <a:noFill/>
        </p:spPr>
        <p:txBody>
          <a:bodyPr wrap="square" rtlCol="0">
            <a:spAutoFit/>
          </a:bodyPr>
          <a:lstStyle/>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US" sz="2500" b="1" spc="-20" dirty="0">
                <a:solidFill>
                  <a:srgbClr val="FFFFFF"/>
                </a:solidFill>
                <a:latin typeface="Microsoft Sans Serif"/>
                <a:cs typeface="Microsoft Sans Serif"/>
              </a:rPr>
              <a:t>Real-time Updates – </a:t>
            </a:r>
            <a:r>
              <a:rPr lang="en-US" sz="2500" spc="-20" dirty="0">
                <a:solidFill>
                  <a:srgbClr val="FFFFFF"/>
                </a:solidFill>
                <a:latin typeface="Microsoft Sans Serif"/>
                <a:cs typeface="Microsoft Sans Serif"/>
              </a:rPr>
              <a:t>Used MongoDB to track and update charging slot availability.</a:t>
            </a:r>
          </a:p>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IN" sz="2500" b="1" spc="-20" dirty="0">
                <a:solidFill>
                  <a:srgbClr val="FFFFFF"/>
                </a:solidFill>
                <a:latin typeface="Microsoft Sans Serif"/>
                <a:cs typeface="Microsoft Sans Serif"/>
              </a:rPr>
              <a:t>Accurate Geolocation </a:t>
            </a:r>
            <a:r>
              <a:rPr lang="en-IN" sz="2500" spc="-20" dirty="0">
                <a:solidFill>
                  <a:srgbClr val="FFFFFF"/>
                </a:solidFill>
                <a:latin typeface="Microsoft Sans Serif"/>
                <a:cs typeface="Microsoft Sans Serif"/>
              </a:rPr>
              <a:t>– </a:t>
            </a:r>
            <a:r>
              <a:rPr lang="en-US" sz="2500" spc="-20" dirty="0">
                <a:solidFill>
                  <a:srgbClr val="FFFFFF"/>
                </a:solidFill>
                <a:latin typeface="Microsoft Sans Serif"/>
                <a:cs typeface="Microsoft Sans Serif"/>
              </a:rPr>
              <a:t>Integrated the Geolocation API for precise user location.</a:t>
            </a:r>
          </a:p>
          <a:p>
            <a:pPr marL="469900" indent="-457200">
              <a:spcBef>
                <a:spcPts val="120"/>
              </a:spcBef>
              <a:buFont typeface="+mj-lt"/>
              <a:buAutoNum type="arabicPeriod"/>
              <a:tabLst>
                <a:tab pos="4639310" algn="l"/>
              </a:tabLst>
            </a:pPr>
            <a:endParaRPr lang="en-US" sz="2500" b="1"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IN" sz="2500" b="1" spc="-20" dirty="0">
                <a:solidFill>
                  <a:srgbClr val="FFFFFF"/>
                </a:solidFill>
                <a:latin typeface="Microsoft Sans Serif"/>
                <a:cs typeface="Microsoft Sans Serif"/>
              </a:rPr>
              <a:t>Secure Booking </a:t>
            </a:r>
            <a:r>
              <a:rPr lang="en-IN" sz="2500" spc="-20" dirty="0">
                <a:solidFill>
                  <a:srgbClr val="FFFFFF"/>
                </a:solidFill>
                <a:latin typeface="Microsoft Sans Serif"/>
                <a:cs typeface="Microsoft Sans Serif"/>
              </a:rPr>
              <a:t>– </a:t>
            </a:r>
            <a:r>
              <a:rPr lang="en-US" sz="2500" spc="-20" dirty="0">
                <a:solidFill>
                  <a:srgbClr val="FFFFFF"/>
                </a:solidFill>
                <a:latin typeface="Microsoft Sans Serif"/>
                <a:cs typeface="Microsoft Sans Serif"/>
              </a:rPr>
              <a:t>Verified slot availability before confirming reservations.</a:t>
            </a:r>
          </a:p>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IN" sz="2500" b="1" spc="-20" dirty="0">
                <a:solidFill>
                  <a:srgbClr val="FFFFFF"/>
                </a:solidFill>
                <a:latin typeface="Microsoft Sans Serif"/>
                <a:cs typeface="Microsoft Sans Serif"/>
              </a:rPr>
              <a:t>Optimized Maps </a:t>
            </a:r>
            <a:r>
              <a:rPr lang="en-IN" sz="2500" spc="-20" dirty="0">
                <a:solidFill>
                  <a:srgbClr val="FFFFFF"/>
                </a:solidFill>
                <a:latin typeface="Microsoft Sans Serif"/>
                <a:cs typeface="Microsoft Sans Serif"/>
              </a:rPr>
              <a:t>– </a:t>
            </a:r>
            <a:r>
              <a:rPr lang="en-US" sz="2500" spc="-20" dirty="0">
                <a:solidFill>
                  <a:srgbClr val="FFFFFF"/>
                </a:solidFill>
                <a:latin typeface="Microsoft Sans Serif"/>
                <a:cs typeface="Microsoft Sans Serif"/>
              </a:rPr>
              <a:t>Used Leaflet.js for smooth station rendering.</a:t>
            </a:r>
          </a:p>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IN" sz="2500" b="1" spc="-20" dirty="0">
                <a:solidFill>
                  <a:srgbClr val="FFFFFF"/>
                </a:solidFill>
                <a:latin typeface="Microsoft Sans Serif"/>
                <a:cs typeface="Microsoft Sans Serif"/>
              </a:rPr>
              <a:t>User Security </a:t>
            </a:r>
            <a:r>
              <a:rPr lang="en-IN" sz="2500" spc="-20" dirty="0">
                <a:solidFill>
                  <a:srgbClr val="FFFFFF"/>
                </a:solidFill>
                <a:latin typeface="Microsoft Sans Serif"/>
                <a:cs typeface="Microsoft Sans Serif"/>
              </a:rPr>
              <a:t>– </a:t>
            </a:r>
            <a:r>
              <a:rPr lang="en-US" sz="2500" spc="-20" dirty="0">
                <a:solidFill>
                  <a:srgbClr val="FFFFFF"/>
                </a:solidFill>
                <a:latin typeface="Microsoft Sans Serif"/>
                <a:cs typeface="Microsoft Sans Serif"/>
              </a:rPr>
              <a:t>Implemented JWT authentication and data encryption.</a:t>
            </a:r>
            <a:endParaRPr lang="en-IN" sz="2500" spc="-20" dirty="0">
              <a:solidFill>
                <a:srgbClr val="FFFFFF"/>
              </a:solidFill>
              <a:latin typeface="Microsoft Sans Serif"/>
              <a:cs typeface="Microsoft Sans Serif"/>
            </a:endParaRPr>
          </a:p>
        </p:txBody>
      </p:sp>
    </p:spTree>
    <p:extLst>
      <p:ext uri="{BB962C8B-B14F-4D97-AF65-F5344CB8AC3E}">
        <p14:creationId xmlns:p14="http://schemas.microsoft.com/office/powerpoint/2010/main" val="1645977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5DEB8-FD41-B77E-94EA-F807186D87D4}"/>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8F757218-FE4F-B6F8-5918-0FB509D6BEB0}"/>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EC007DD2-69AA-C97F-97F7-70A18FBB62F8}"/>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7E4CDED1-DED8-2A00-2166-7947D3DEEDC8}"/>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3725488B-A4DC-6B8E-D098-0E990E4F06FD}"/>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7EA34A15-C4D9-1D7A-9208-DCB7550E8AE8}"/>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D13731E0-FAFF-B7F4-87D1-A9499C1CA2C5}"/>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6DD05981-7E40-2344-81C7-1AD8562B9117}"/>
              </a:ext>
            </a:extLst>
          </p:cNvPr>
          <p:cNvSpPr txBox="1">
            <a:spLocks noGrp="1"/>
          </p:cNvSpPr>
          <p:nvPr>
            <p:ph type="title"/>
          </p:nvPr>
        </p:nvSpPr>
        <p:spPr>
          <a:xfrm>
            <a:off x="1911350" y="1045627"/>
            <a:ext cx="7622541" cy="751488"/>
          </a:xfrm>
          <a:prstGeom prst="rect">
            <a:avLst/>
          </a:prstGeom>
        </p:spPr>
        <p:txBody>
          <a:bodyPr vert="horz" wrap="square" lIns="0" tIns="12700" rIns="0" bIns="0" rtlCol="0">
            <a:spAutoFit/>
          </a:bodyPr>
          <a:lstStyle/>
          <a:p>
            <a:pPr marL="12700" marR="5080" algn="l">
              <a:spcBef>
                <a:spcPts val="100"/>
              </a:spcBef>
            </a:pPr>
            <a:r>
              <a:rPr sz="4800" spc="200" dirty="0"/>
              <a:t>Developin</a:t>
            </a:r>
            <a:r>
              <a:rPr lang="en-US" sz="4800" spc="200" dirty="0"/>
              <a:t>g </a:t>
            </a:r>
            <a:r>
              <a:rPr sz="4800" spc="200" dirty="0"/>
              <a:t>Solutions</a:t>
            </a:r>
          </a:p>
        </p:txBody>
      </p:sp>
      <p:grpSp>
        <p:nvGrpSpPr>
          <p:cNvPr id="17" name="object 17">
            <a:extLst>
              <a:ext uri="{FF2B5EF4-FFF2-40B4-BE49-F238E27FC236}">
                <a16:creationId xmlns:a16="http://schemas.microsoft.com/office/drawing/2014/main" id="{BD634EC0-913A-3663-4A72-462B16D5362C}"/>
              </a:ext>
            </a:extLst>
          </p:cNvPr>
          <p:cNvGrpSpPr/>
          <p:nvPr/>
        </p:nvGrpSpPr>
        <p:grpSpPr>
          <a:xfrm>
            <a:off x="14292757" y="7662171"/>
            <a:ext cx="3549804" cy="2311659"/>
            <a:chOff x="14054454" y="7655414"/>
            <a:chExt cx="3549804" cy="2311659"/>
          </a:xfrm>
        </p:grpSpPr>
        <p:sp>
          <p:nvSpPr>
            <p:cNvPr id="19" name="object 19">
              <a:extLst>
                <a:ext uri="{FF2B5EF4-FFF2-40B4-BE49-F238E27FC236}">
                  <a16:creationId xmlns:a16="http://schemas.microsoft.com/office/drawing/2014/main" id="{43B7F0B0-E282-C18D-478F-16BD0E06762C}"/>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D8169424-F72B-4369-6BDB-8C02BD87D099}"/>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3B7CB5CD-9FDF-AFAF-2BB6-B12948091989}"/>
                </a:ext>
              </a:extLst>
            </p:cNvPr>
            <p:cNvPicPr/>
            <p:nvPr/>
          </p:nvPicPr>
          <p:blipFill>
            <a:blip r:embed="rId2"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9E0AEFC6-9D1C-FD74-89E5-15634C87B8BB}"/>
                </a:ext>
              </a:extLst>
            </p:cNvPr>
            <p:cNvPicPr/>
            <p:nvPr/>
          </p:nvPicPr>
          <p:blipFill>
            <a:blip r:embed="rId3"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D7EDF216-4970-1127-EFDF-EADD2B0E0C36}"/>
                </a:ext>
              </a:extLst>
            </p:cNvPr>
            <p:cNvPicPr/>
            <p:nvPr/>
          </p:nvPicPr>
          <p:blipFill>
            <a:blip r:embed="rId4"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148A85E4-DCD0-AD50-00F6-2D9CA982FD37}"/>
                </a:ext>
              </a:extLst>
            </p:cNvPr>
            <p:cNvPicPr/>
            <p:nvPr/>
          </p:nvPicPr>
          <p:blipFill>
            <a:blip r:embed="rId5" cstate="print"/>
            <a:stretch>
              <a:fillRect/>
            </a:stretch>
          </p:blipFill>
          <p:spPr>
            <a:xfrm>
              <a:off x="14054454" y="7655414"/>
              <a:ext cx="3543300" cy="2311659"/>
            </a:xfrm>
            <a:prstGeom prst="rect">
              <a:avLst/>
            </a:prstGeom>
          </p:spPr>
        </p:pic>
      </p:grpSp>
      <p:sp>
        <p:nvSpPr>
          <p:cNvPr id="25" name="TextBox 24">
            <a:extLst>
              <a:ext uri="{FF2B5EF4-FFF2-40B4-BE49-F238E27FC236}">
                <a16:creationId xmlns:a16="http://schemas.microsoft.com/office/drawing/2014/main" id="{6E710549-9097-EBFA-0B9B-CE83E9C1D9BB}"/>
              </a:ext>
            </a:extLst>
          </p:cNvPr>
          <p:cNvSpPr txBox="1"/>
          <p:nvPr/>
        </p:nvSpPr>
        <p:spPr>
          <a:xfrm>
            <a:off x="1615077" y="2419361"/>
            <a:ext cx="15070545" cy="5262979"/>
          </a:xfrm>
          <a:prstGeom prst="rect">
            <a:avLst/>
          </a:prstGeom>
          <a:noFill/>
        </p:spPr>
        <p:txBody>
          <a:bodyPr wrap="square" rtlCol="0">
            <a:spAutoFit/>
          </a:bodyPr>
          <a:lstStyle/>
          <a:p>
            <a:pPr marL="457200" indent="-457200">
              <a:buFont typeface="+mj-lt"/>
              <a:buAutoNum type="arabicPeriod"/>
            </a:pPr>
            <a:r>
              <a:rPr lang="en-US" sz="2800" b="1" spc="-20" dirty="0">
                <a:solidFill>
                  <a:srgbClr val="FFFFFF"/>
                </a:solidFill>
                <a:latin typeface="Microsoft Sans Serif"/>
                <a:cs typeface="Microsoft Sans Serif"/>
              </a:rPr>
              <a:t>Real-time Availability Tracking.</a:t>
            </a:r>
          </a:p>
          <a:p>
            <a:pPr marL="457200" indent="-457200">
              <a:buFont typeface="+mj-lt"/>
              <a:buAutoNum type="arabicPeriod"/>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Challenge: Ensuring charging slot data is always up to date.</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Solution: Used MongoDB to update slot availability dynamically.</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r>
              <a:rPr lang="en-US" sz="2800" spc="-20" dirty="0">
                <a:solidFill>
                  <a:srgbClr val="FFFFFF"/>
                </a:solidFill>
                <a:latin typeface="Microsoft Sans Serif"/>
                <a:cs typeface="Microsoft Sans Serif"/>
              </a:rPr>
              <a:t>2. </a:t>
            </a:r>
            <a:r>
              <a:rPr lang="en-US" sz="2800" b="1" spc="-20" dirty="0">
                <a:solidFill>
                  <a:srgbClr val="FFFFFF"/>
                </a:solidFill>
                <a:latin typeface="Microsoft Sans Serif"/>
                <a:cs typeface="Microsoft Sans Serif"/>
              </a:rPr>
              <a:t>User Location Accuracy.</a:t>
            </a:r>
          </a:p>
          <a:p>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Challenge: Fetching precise coordinates for better navigation.</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Solution: Integrated the Geolocation API for accurate user location.</a:t>
            </a:r>
          </a:p>
        </p:txBody>
      </p:sp>
    </p:spTree>
    <p:extLst>
      <p:ext uri="{BB962C8B-B14F-4D97-AF65-F5344CB8AC3E}">
        <p14:creationId xmlns:p14="http://schemas.microsoft.com/office/powerpoint/2010/main" val="1823833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592B6-9143-F4EC-C12A-B2E2281CB9B0}"/>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DD74DF22-936C-1C0F-4420-8D219E14EC1B}"/>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51F18A36-916D-73D4-D5B9-0C06D1CC71D2}"/>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0DBC72FE-6A8B-2E50-EEAF-B6D4E5205F92}"/>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76D66A89-DA4D-C652-C076-DD97AA6327FE}"/>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9F7CD1CC-F876-FD8B-FB3F-2634309136B4}"/>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4F8EDBDA-171E-C190-3D8D-1D920DD10191}"/>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AF86B196-EEA4-3A46-3839-A389FD6FEBB1}"/>
              </a:ext>
            </a:extLst>
          </p:cNvPr>
          <p:cNvSpPr txBox="1">
            <a:spLocks noGrp="1"/>
          </p:cNvSpPr>
          <p:nvPr>
            <p:ph type="title"/>
          </p:nvPr>
        </p:nvSpPr>
        <p:spPr>
          <a:xfrm>
            <a:off x="4286927" y="1045627"/>
            <a:ext cx="10223291" cy="751488"/>
          </a:xfrm>
          <a:prstGeom prst="rect">
            <a:avLst/>
          </a:prstGeom>
        </p:spPr>
        <p:txBody>
          <a:bodyPr vert="horz" wrap="square" lIns="0" tIns="12700" rIns="0" bIns="0" rtlCol="0">
            <a:spAutoFit/>
          </a:bodyPr>
          <a:lstStyle/>
          <a:p>
            <a:pPr marL="12700" marR="5080" algn="l">
              <a:lnSpc>
                <a:spcPct val="100000"/>
              </a:lnSpc>
              <a:spcBef>
                <a:spcPts val="100"/>
              </a:spcBef>
            </a:pPr>
            <a:r>
              <a:rPr sz="4800" spc="200" dirty="0"/>
              <a:t>Developin</a:t>
            </a:r>
            <a:r>
              <a:rPr lang="en-US" sz="4800" spc="200" dirty="0"/>
              <a:t>g </a:t>
            </a:r>
            <a:r>
              <a:rPr sz="4800" spc="200" dirty="0"/>
              <a:t>Solutions</a:t>
            </a:r>
          </a:p>
        </p:txBody>
      </p:sp>
      <p:grpSp>
        <p:nvGrpSpPr>
          <p:cNvPr id="17" name="object 17">
            <a:extLst>
              <a:ext uri="{FF2B5EF4-FFF2-40B4-BE49-F238E27FC236}">
                <a16:creationId xmlns:a16="http://schemas.microsoft.com/office/drawing/2014/main" id="{9F7944E1-DE77-F564-8D96-9C5AB1FC599F}"/>
              </a:ext>
            </a:extLst>
          </p:cNvPr>
          <p:cNvGrpSpPr/>
          <p:nvPr/>
        </p:nvGrpSpPr>
        <p:grpSpPr>
          <a:xfrm>
            <a:off x="458139" y="660721"/>
            <a:ext cx="3549804" cy="2311659"/>
            <a:chOff x="14054454" y="7655414"/>
            <a:chExt cx="3549804" cy="2311659"/>
          </a:xfrm>
        </p:grpSpPr>
        <p:sp>
          <p:nvSpPr>
            <p:cNvPr id="19" name="object 19">
              <a:extLst>
                <a:ext uri="{FF2B5EF4-FFF2-40B4-BE49-F238E27FC236}">
                  <a16:creationId xmlns:a16="http://schemas.microsoft.com/office/drawing/2014/main" id="{BA9693C4-FBAB-38B8-ED92-CA4E07B7B396}"/>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1A8E20D6-9921-C0FC-A604-C61A2443F746}"/>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CE4DEDC1-5302-1948-3507-2377974AF83D}"/>
                </a:ext>
              </a:extLst>
            </p:cNvPr>
            <p:cNvPicPr/>
            <p:nvPr/>
          </p:nvPicPr>
          <p:blipFill>
            <a:blip r:embed="rId2"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4DD88210-A0E6-2E59-A5B6-A0702ABCD030}"/>
                </a:ext>
              </a:extLst>
            </p:cNvPr>
            <p:cNvPicPr/>
            <p:nvPr/>
          </p:nvPicPr>
          <p:blipFill>
            <a:blip r:embed="rId3"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954D834D-AAB1-4F5C-A60A-30237859BCE2}"/>
                </a:ext>
              </a:extLst>
            </p:cNvPr>
            <p:cNvPicPr/>
            <p:nvPr/>
          </p:nvPicPr>
          <p:blipFill>
            <a:blip r:embed="rId4"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73DCBB13-A09A-4B8C-4F9A-F227A97307A2}"/>
                </a:ext>
              </a:extLst>
            </p:cNvPr>
            <p:cNvPicPr/>
            <p:nvPr/>
          </p:nvPicPr>
          <p:blipFill>
            <a:blip r:embed="rId5" cstate="print"/>
            <a:stretch>
              <a:fillRect/>
            </a:stretch>
          </p:blipFill>
          <p:spPr>
            <a:xfrm>
              <a:off x="14054454" y="7655414"/>
              <a:ext cx="3543300" cy="2311659"/>
            </a:xfrm>
            <a:prstGeom prst="rect">
              <a:avLst/>
            </a:prstGeom>
          </p:spPr>
        </p:pic>
      </p:grpSp>
      <p:sp>
        <p:nvSpPr>
          <p:cNvPr id="25" name="TextBox 24">
            <a:extLst>
              <a:ext uri="{FF2B5EF4-FFF2-40B4-BE49-F238E27FC236}">
                <a16:creationId xmlns:a16="http://schemas.microsoft.com/office/drawing/2014/main" id="{98FE8284-2175-7BCC-F543-0BC9ECA2A741}"/>
              </a:ext>
            </a:extLst>
          </p:cNvPr>
          <p:cNvSpPr txBox="1"/>
          <p:nvPr/>
        </p:nvSpPr>
        <p:spPr>
          <a:xfrm>
            <a:off x="1623605" y="3331161"/>
            <a:ext cx="15070545" cy="5262979"/>
          </a:xfrm>
          <a:prstGeom prst="rect">
            <a:avLst/>
          </a:prstGeom>
          <a:noFill/>
        </p:spPr>
        <p:txBody>
          <a:bodyPr wrap="square" rtlCol="0">
            <a:spAutoFit/>
          </a:bodyPr>
          <a:lstStyle/>
          <a:p>
            <a:pPr marL="457200" indent="-457200">
              <a:buAutoNum type="arabicPeriod" startAt="3"/>
            </a:pPr>
            <a:r>
              <a:rPr lang="en-IN" sz="2800" b="1" spc="-20" dirty="0">
                <a:solidFill>
                  <a:srgbClr val="FFFFFF"/>
                </a:solidFill>
                <a:latin typeface="Microsoft Sans Serif"/>
                <a:cs typeface="Microsoft Sans Serif"/>
              </a:rPr>
              <a:t>Efficient Booking System.</a:t>
            </a:r>
          </a:p>
          <a:p>
            <a:pPr marL="457200" indent="-457200">
              <a:buAutoNum type="arabicPeriod" startAt="3"/>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Challenge: Preventing double bookings and managing reservations.</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Solution: Verified slot availability before confirming bookings.</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r>
              <a:rPr lang="en-US" sz="2800" b="1" spc="-20" dirty="0">
                <a:solidFill>
                  <a:srgbClr val="FFFFFF"/>
                </a:solidFill>
                <a:latin typeface="Microsoft Sans Serif"/>
                <a:cs typeface="Microsoft Sans Serif"/>
              </a:rPr>
              <a:t>4. Scalability.</a:t>
            </a:r>
          </a:p>
          <a:p>
            <a:endParaRPr lang="en-US" sz="2800" b="1"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Challenge: Handling a growing number of stations and users.</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Solution: Optimized database queries for faster processing.</a:t>
            </a:r>
          </a:p>
        </p:txBody>
      </p:sp>
    </p:spTree>
    <p:extLst>
      <p:ext uri="{BB962C8B-B14F-4D97-AF65-F5344CB8AC3E}">
        <p14:creationId xmlns:p14="http://schemas.microsoft.com/office/powerpoint/2010/main" val="288461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F2B0F-AF75-F485-51D7-B7B760B90CEA}"/>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94B48183-E13E-4215-6680-6B573D33B275}"/>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CAE341E0-0C54-1EA3-AC37-00163270427F}"/>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860A2EEB-99F2-B240-CFCF-E89C00B77486}"/>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386CBA4E-815F-6B1C-144D-9FA9FBFCCF63}"/>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146BB695-0AB1-48DF-039C-72911E770BCB}"/>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637A505B-BB68-F078-73C0-43D7E8F9B487}"/>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2D3FE1A8-54A5-7085-4ECE-F48361D3652A}"/>
              </a:ext>
            </a:extLst>
          </p:cNvPr>
          <p:cNvSpPr txBox="1">
            <a:spLocks noGrp="1"/>
          </p:cNvSpPr>
          <p:nvPr>
            <p:ph type="title"/>
          </p:nvPr>
        </p:nvSpPr>
        <p:spPr>
          <a:xfrm>
            <a:off x="1911350" y="1057877"/>
            <a:ext cx="8200835" cy="751488"/>
          </a:xfrm>
          <a:prstGeom prst="rect">
            <a:avLst/>
          </a:prstGeom>
        </p:spPr>
        <p:txBody>
          <a:bodyPr vert="horz" wrap="square" lIns="0" tIns="12700" rIns="0" bIns="0" rtlCol="0">
            <a:spAutoFit/>
          </a:bodyPr>
          <a:lstStyle/>
          <a:p>
            <a:pPr marL="12700" marR="5080">
              <a:lnSpc>
                <a:spcPct val="100000"/>
              </a:lnSpc>
              <a:spcBef>
                <a:spcPts val="100"/>
              </a:spcBef>
            </a:pPr>
            <a:r>
              <a:rPr sz="4800" spc="200" dirty="0"/>
              <a:t>Developin</a:t>
            </a:r>
            <a:r>
              <a:rPr lang="en-US" sz="4800" spc="200" dirty="0"/>
              <a:t>g </a:t>
            </a:r>
            <a:r>
              <a:rPr sz="4800" spc="455" dirty="0"/>
              <a:t>Solutions</a:t>
            </a:r>
            <a:endParaRPr sz="4800" dirty="0"/>
          </a:p>
        </p:txBody>
      </p:sp>
      <p:grpSp>
        <p:nvGrpSpPr>
          <p:cNvPr id="17" name="object 17">
            <a:extLst>
              <a:ext uri="{FF2B5EF4-FFF2-40B4-BE49-F238E27FC236}">
                <a16:creationId xmlns:a16="http://schemas.microsoft.com/office/drawing/2014/main" id="{37C9965A-9FD1-9E78-8AFA-443005D66C7A}"/>
              </a:ext>
            </a:extLst>
          </p:cNvPr>
          <p:cNvGrpSpPr/>
          <p:nvPr/>
        </p:nvGrpSpPr>
        <p:grpSpPr>
          <a:xfrm>
            <a:off x="9824440" y="2213711"/>
            <a:ext cx="7779818" cy="7753362"/>
            <a:chOff x="9824440" y="2213711"/>
            <a:chExt cx="7779818" cy="7753362"/>
          </a:xfrm>
        </p:grpSpPr>
        <p:pic>
          <p:nvPicPr>
            <p:cNvPr id="18" name="object 18">
              <a:extLst>
                <a:ext uri="{FF2B5EF4-FFF2-40B4-BE49-F238E27FC236}">
                  <a16:creationId xmlns:a16="http://schemas.microsoft.com/office/drawing/2014/main" id="{776DE81F-44A5-8726-BD39-548E60E8D0EB}"/>
                </a:ext>
              </a:extLst>
            </p:cNvPr>
            <p:cNvPicPr/>
            <p:nvPr/>
          </p:nvPicPr>
          <p:blipFill>
            <a:blip r:embed="rId2" cstate="print"/>
            <a:stretch>
              <a:fillRect/>
            </a:stretch>
          </p:blipFill>
          <p:spPr>
            <a:xfrm>
              <a:off x="9824440" y="2213711"/>
              <a:ext cx="6496049" cy="6343650"/>
            </a:xfrm>
            <a:prstGeom prst="rect">
              <a:avLst/>
            </a:prstGeom>
          </p:spPr>
        </p:pic>
        <p:sp>
          <p:nvSpPr>
            <p:cNvPr id="19" name="object 19">
              <a:extLst>
                <a:ext uri="{FF2B5EF4-FFF2-40B4-BE49-F238E27FC236}">
                  <a16:creationId xmlns:a16="http://schemas.microsoft.com/office/drawing/2014/main" id="{EDC6F175-A2B4-4099-C6BF-A144FE6C3FE4}"/>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B2C07150-389C-0962-4537-07D89114C06E}"/>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D91FEB8A-4B2D-73F5-5CD2-373AB8EB10AD}"/>
                </a:ext>
              </a:extLst>
            </p:cNvPr>
            <p:cNvPicPr/>
            <p:nvPr/>
          </p:nvPicPr>
          <p:blipFill>
            <a:blip r:embed="rId3"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676107B7-6543-EA92-3E3A-C4D8EC8678A0}"/>
                </a:ext>
              </a:extLst>
            </p:cNvPr>
            <p:cNvPicPr/>
            <p:nvPr/>
          </p:nvPicPr>
          <p:blipFill>
            <a:blip r:embed="rId4"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317C4B36-9AF2-B2E9-CC5F-AA4DA5202E0F}"/>
                </a:ext>
              </a:extLst>
            </p:cNvPr>
            <p:cNvPicPr/>
            <p:nvPr/>
          </p:nvPicPr>
          <p:blipFill>
            <a:blip r:embed="rId5"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A9455786-CCFA-4E4B-EEAA-F51D36D71046}"/>
                </a:ext>
              </a:extLst>
            </p:cNvPr>
            <p:cNvPicPr/>
            <p:nvPr/>
          </p:nvPicPr>
          <p:blipFill>
            <a:blip r:embed="rId6" cstate="print"/>
            <a:stretch>
              <a:fillRect/>
            </a:stretch>
          </p:blipFill>
          <p:spPr>
            <a:xfrm>
              <a:off x="14054454" y="7655414"/>
              <a:ext cx="3543300" cy="2311659"/>
            </a:xfrm>
            <a:prstGeom prst="rect">
              <a:avLst/>
            </a:prstGeom>
          </p:spPr>
        </p:pic>
      </p:grpSp>
      <p:sp>
        <p:nvSpPr>
          <p:cNvPr id="26" name="TextBox 25">
            <a:extLst>
              <a:ext uri="{FF2B5EF4-FFF2-40B4-BE49-F238E27FC236}">
                <a16:creationId xmlns:a16="http://schemas.microsoft.com/office/drawing/2014/main" id="{933F32DD-57B3-6696-4CEA-B1789D27BAF4}"/>
              </a:ext>
            </a:extLst>
          </p:cNvPr>
          <p:cNvSpPr txBox="1"/>
          <p:nvPr/>
        </p:nvSpPr>
        <p:spPr>
          <a:xfrm>
            <a:off x="1571686" y="2194081"/>
            <a:ext cx="8295249" cy="6363280"/>
          </a:xfrm>
          <a:prstGeom prst="rect">
            <a:avLst/>
          </a:prstGeom>
          <a:noFill/>
        </p:spPr>
        <p:txBody>
          <a:bodyPr wrap="square" rtlCol="0">
            <a:spAutoFit/>
          </a:bodyPr>
          <a:lstStyle/>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IN" sz="2500" b="1" spc="-20" dirty="0">
                <a:solidFill>
                  <a:srgbClr val="FFFFFF"/>
                </a:solidFill>
                <a:latin typeface="Microsoft Sans Serif"/>
                <a:cs typeface="Microsoft Sans Serif"/>
              </a:rPr>
              <a:t>Optimized API Requests </a:t>
            </a:r>
            <a:r>
              <a:rPr lang="en-IN" sz="2500" spc="-20" dirty="0">
                <a:solidFill>
                  <a:srgbClr val="FFFFFF"/>
                </a:solidFill>
                <a:latin typeface="Microsoft Sans Serif"/>
                <a:cs typeface="Microsoft Sans Serif"/>
              </a:rPr>
              <a:t>– Implemented request limits to avoid exceeding free-tier restrictions.</a:t>
            </a:r>
          </a:p>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IN" sz="2500" b="1" spc="-20" dirty="0">
                <a:solidFill>
                  <a:srgbClr val="FFFFFF"/>
                </a:solidFill>
                <a:latin typeface="Microsoft Sans Serif"/>
                <a:cs typeface="Microsoft Sans Serif"/>
              </a:rPr>
              <a:t>Error Handling Mechanism </a:t>
            </a:r>
            <a:r>
              <a:rPr lang="en-IN" sz="2500" spc="-20" dirty="0">
                <a:solidFill>
                  <a:srgbClr val="FFFFFF"/>
                </a:solidFill>
                <a:latin typeface="Microsoft Sans Serif"/>
                <a:cs typeface="Microsoft Sans Serif"/>
              </a:rPr>
              <a:t>– Added user-friendly error messages for invalid city names or network failures.</a:t>
            </a:r>
          </a:p>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IN" sz="2500" b="1" spc="-20" dirty="0">
                <a:solidFill>
                  <a:srgbClr val="FFFFFF"/>
                </a:solidFill>
                <a:latin typeface="Microsoft Sans Serif"/>
                <a:cs typeface="Microsoft Sans Serif"/>
              </a:rPr>
              <a:t>Responsive Design </a:t>
            </a:r>
            <a:r>
              <a:rPr lang="en-IN" sz="2500" spc="-20" dirty="0">
                <a:solidFill>
                  <a:srgbClr val="FFFFFF"/>
                </a:solidFill>
                <a:latin typeface="Microsoft Sans Serif"/>
                <a:cs typeface="Microsoft Sans Serif"/>
              </a:rPr>
              <a:t>– Used Tailwind CSS to ensure a smooth experience on all devices.</a:t>
            </a:r>
          </a:p>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IN" sz="2500" b="1" spc="-20" dirty="0">
                <a:solidFill>
                  <a:srgbClr val="FFFFFF"/>
                </a:solidFill>
                <a:latin typeface="Microsoft Sans Serif"/>
                <a:cs typeface="Microsoft Sans Serif"/>
              </a:rPr>
              <a:t>Efficient Data Rendering </a:t>
            </a:r>
            <a:r>
              <a:rPr lang="en-IN" sz="2500" spc="-20" dirty="0">
                <a:solidFill>
                  <a:srgbClr val="FFFFFF"/>
                </a:solidFill>
                <a:latin typeface="Microsoft Sans Serif"/>
                <a:cs typeface="Microsoft Sans Serif"/>
              </a:rPr>
              <a:t>– Dynamically updates weather data using JavaScript without unnecessary reloads.</a:t>
            </a:r>
          </a:p>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IN" sz="2500" b="1" spc="-20" dirty="0">
                <a:solidFill>
                  <a:srgbClr val="FFFFFF"/>
                </a:solidFill>
                <a:latin typeface="Microsoft Sans Serif"/>
                <a:cs typeface="Microsoft Sans Serif"/>
              </a:rPr>
              <a:t>Improved Performance </a:t>
            </a:r>
            <a:r>
              <a:rPr lang="en-IN" sz="2500" spc="-20" dirty="0">
                <a:solidFill>
                  <a:srgbClr val="FFFFFF"/>
                </a:solidFill>
                <a:latin typeface="Microsoft Sans Serif"/>
                <a:cs typeface="Microsoft Sans Serif"/>
              </a:rPr>
              <a:t>– Minimized API calls and optimized loading times for a better user experience.</a:t>
            </a:r>
          </a:p>
        </p:txBody>
      </p:sp>
    </p:spTree>
    <p:extLst>
      <p:ext uri="{BB962C8B-B14F-4D97-AF65-F5344CB8AC3E}">
        <p14:creationId xmlns:p14="http://schemas.microsoft.com/office/powerpoint/2010/main" val="690128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7194A-CB63-BCD4-B4A8-4687CAA806B0}"/>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879DD9B1-7172-496F-74B0-29DB068D3EF0}"/>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B4A2BA99-556D-8111-E9F9-F57B40BDC05E}"/>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0E0779A1-FE5D-ED1E-1F5E-D8D1FE2CB94A}"/>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11C93AA8-43EB-24EE-2960-DD47CB555C05}"/>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7E523976-6D3A-D740-31C2-0CF512EA6085}"/>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838CC0CE-CE79-E99B-6ABA-01BB14E240B6}"/>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04C72A63-8304-D59C-519F-324BEE80350F}"/>
              </a:ext>
            </a:extLst>
          </p:cNvPr>
          <p:cNvSpPr txBox="1">
            <a:spLocks noGrp="1"/>
          </p:cNvSpPr>
          <p:nvPr>
            <p:ph type="title"/>
          </p:nvPr>
        </p:nvSpPr>
        <p:spPr>
          <a:xfrm>
            <a:off x="2016537" y="1088563"/>
            <a:ext cx="10029414" cy="751488"/>
          </a:xfrm>
          <a:prstGeom prst="rect">
            <a:avLst/>
          </a:prstGeom>
        </p:spPr>
        <p:txBody>
          <a:bodyPr vert="horz" wrap="square" lIns="0" tIns="12700" rIns="0" bIns="0" rtlCol="0">
            <a:spAutoFit/>
          </a:bodyPr>
          <a:lstStyle/>
          <a:p>
            <a:pPr marL="12700" marR="5080" algn="l">
              <a:spcBef>
                <a:spcPts val="100"/>
              </a:spcBef>
            </a:pPr>
            <a:r>
              <a:rPr sz="4800" spc="200" dirty="0"/>
              <a:t>Developin</a:t>
            </a:r>
            <a:r>
              <a:rPr lang="en-US" sz="4800" spc="200" dirty="0"/>
              <a:t>g </a:t>
            </a:r>
            <a:r>
              <a:rPr sz="4800" spc="200" dirty="0"/>
              <a:t>Solutions</a:t>
            </a:r>
          </a:p>
        </p:txBody>
      </p:sp>
      <p:grpSp>
        <p:nvGrpSpPr>
          <p:cNvPr id="17" name="object 17">
            <a:extLst>
              <a:ext uri="{FF2B5EF4-FFF2-40B4-BE49-F238E27FC236}">
                <a16:creationId xmlns:a16="http://schemas.microsoft.com/office/drawing/2014/main" id="{E2AB0A6F-B876-CEC7-A80F-C7AB04F4CB87}"/>
              </a:ext>
            </a:extLst>
          </p:cNvPr>
          <p:cNvGrpSpPr/>
          <p:nvPr/>
        </p:nvGrpSpPr>
        <p:grpSpPr>
          <a:xfrm>
            <a:off x="14292757" y="7528574"/>
            <a:ext cx="3549804" cy="2311659"/>
            <a:chOff x="14054454" y="7655414"/>
            <a:chExt cx="3549804" cy="2311659"/>
          </a:xfrm>
        </p:grpSpPr>
        <p:sp>
          <p:nvSpPr>
            <p:cNvPr id="19" name="object 19">
              <a:extLst>
                <a:ext uri="{FF2B5EF4-FFF2-40B4-BE49-F238E27FC236}">
                  <a16:creationId xmlns:a16="http://schemas.microsoft.com/office/drawing/2014/main" id="{8EE94C78-76BA-3478-5414-296D73DBD838}"/>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D7AA3FAF-4743-4380-5B17-2D055076441F}"/>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528E4917-E860-DB2C-64B4-461BB61EA416}"/>
                </a:ext>
              </a:extLst>
            </p:cNvPr>
            <p:cNvPicPr/>
            <p:nvPr/>
          </p:nvPicPr>
          <p:blipFill>
            <a:blip r:embed="rId2"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0B7DD09A-E8F1-A8D2-9D04-F8532DBD9631}"/>
                </a:ext>
              </a:extLst>
            </p:cNvPr>
            <p:cNvPicPr/>
            <p:nvPr/>
          </p:nvPicPr>
          <p:blipFill>
            <a:blip r:embed="rId3"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C9D7596B-98FB-764E-1E64-861A878ED191}"/>
                </a:ext>
              </a:extLst>
            </p:cNvPr>
            <p:cNvPicPr/>
            <p:nvPr/>
          </p:nvPicPr>
          <p:blipFill>
            <a:blip r:embed="rId4"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CCAC8A4D-6126-1418-CB15-C320BEAA200B}"/>
                </a:ext>
              </a:extLst>
            </p:cNvPr>
            <p:cNvPicPr/>
            <p:nvPr/>
          </p:nvPicPr>
          <p:blipFill>
            <a:blip r:embed="rId5" cstate="print"/>
            <a:stretch>
              <a:fillRect/>
            </a:stretch>
          </p:blipFill>
          <p:spPr>
            <a:xfrm>
              <a:off x="14054454" y="7655414"/>
              <a:ext cx="3543300" cy="2311659"/>
            </a:xfrm>
            <a:prstGeom prst="rect">
              <a:avLst/>
            </a:prstGeom>
          </p:spPr>
        </p:pic>
      </p:grpSp>
      <p:sp>
        <p:nvSpPr>
          <p:cNvPr id="25" name="TextBox 24">
            <a:extLst>
              <a:ext uri="{FF2B5EF4-FFF2-40B4-BE49-F238E27FC236}">
                <a16:creationId xmlns:a16="http://schemas.microsoft.com/office/drawing/2014/main" id="{5CFEE107-3F26-6D09-4125-B1FA9EA95EBF}"/>
              </a:ext>
            </a:extLst>
          </p:cNvPr>
          <p:cNvSpPr txBox="1"/>
          <p:nvPr/>
        </p:nvSpPr>
        <p:spPr>
          <a:xfrm>
            <a:off x="1607845" y="2547084"/>
            <a:ext cx="15070545" cy="4278094"/>
          </a:xfrm>
          <a:prstGeom prst="rect">
            <a:avLst/>
          </a:prstGeom>
          <a:noFill/>
        </p:spPr>
        <p:txBody>
          <a:bodyPr wrap="square" rtlCol="0">
            <a:spAutoFit/>
          </a:bodyPr>
          <a:lstStyle/>
          <a:p>
            <a:r>
              <a:rPr lang="en-IN" sz="3200" spc="-20" dirty="0">
                <a:solidFill>
                  <a:srgbClr val="FFFFFF"/>
                </a:solidFill>
                <a:latin typeface="Microsoft Sans Serif"/>
                <a:cs typeface="Microsoft Sans Serif"/>
              </a:rPr>
              <a:t>5. </a:t>
            </a:r>
            <a:r>
              <a:rPr lang="en-US" sz="3200" b="1" spc="-20" dirty="0">
                <a:solidFill>
                  <a:srgbClr val="FFFFFF"/>
                </a:solidFill>
                <a:latin typeface="Microsoft Sans Serif"/>
                <a:cs typeface="Microsoft Sans Serif"/>
              </a:rPr>
              <a:t>Data Security.</a:t>
            </a:r>
          </a:p>
          <a:p>
            <a:endParaRPr lang="en-US" sz="32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3200" spc="-20" dirty="0">
                <a:solidFill>
                  <a:srgbClr val="FFFFFF"/>
                </a:solidFill>
                <a:latin typeface="Microsoft Sans Serif"/>
                <a:cs typeface="Microsoft Sans Serif"/>
              </a:rPr>
              <a:t>Challenge: Protecting user information from unauthorized access.</a:t>
            </a:r>
          </a:p>
          <a:p>
            <a:pPr marL="342900" indent="-342900">
              <a:buFont typeface="Wingdings" panose="05000000000000000000" pitchFamily="2" charset="2"/>
              <a:buChar char="q"/>
            </a:pPr>
            <a:endParaRPr lang="en-US" sz="32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3200" spc="-20" dirty="0">
                <a:solidFill>
                  <a:srgbClr val="FFFFFF"/>
                </a:solidFill>
                <a:latin typeface="Microsoft Sans Serif"/>
                <a:cs typeface="Microsoft Sans Serif"/>
              </a:rPr>
              <a:t>Solution: Implemented JWT authentication and encrypted data storage.</a:t>
            </a:r>
          </a:p>
          <a:p>
            <a:pPr marL="342900" indent="-342900">
              <a:buFont typeface="Wingdings" panose="05000000000000000000" pitchFamily="2" charset="2"/>
              <a:buChar char="q"/>
            </a:pPr>
            <a:endParaRPr lang="en-US" sz="3200" spc="-20" dirty="0">
              <a:solidFill>
                <a:srgbClr val="FFFFFF"/>
              </a:solidFill>
              <a:latin typeface="Microsoft Sans Serif"/>
              <a:cs typeface="Microsoft Sans Serif"/>
            </a:endParaRPr>
          </a:p>
          <a:p>
            <a:r>
              <a:rPr lang="en-US" sz="4000" spc="-20" dirty="0">
                <a:solidFill>
                  <a:srgbClr val="FFFFFF"/>
                </a:solidFill>
                <a:latin typeface="Microsoft Sans Serif"/>
                <a:cs typeface="Microsoft Sans Serif"/>
              </a:rPr>
              <a:t>By combining these techniques, I developed an efficient </a:t>
            </a:r>
            <a:r>
              <a:rPr lang="en-US" sz="4000" b="1" spc="-20" dirty="0">
                <a:solidFill>
                  <a:srgbClr val="FFFFFF"/>
                </a:solidFill>
                <a:latin typeface="Microsoft Sans Serif"/>
                <a:cs typeface="Microsoft Sans Serif"/>
              </a:rPr>
              <a:t>EV Charging Station Finder </a:t>
            </a:r>
            <a:r>
              <a:rPr lang="en-US" sz="4000" spc="-20" dirty="0">
                <a:solidFill>
                  <a:srgbClr val="FFFFFF"/>
                </a:solidFill>
                <a:latin typeface="Microsoft Sans Serif"/>
                <a:cs typeface="Microsoft Sans Serif"/>
              </a:rPr>
              <a:t>that is </a:t>
            </a:r>
            <a:r>
              <a:rPr lang="en-US" sz="4000" b="1" spc="-20" dirty="0">
                <a:solidFill>
                  <a:srgbClr val="FFFFFF"/>
                </a:solidFill>
                <a:latin typeface="Microsoft Sans Serif"/>
                <a:cs typeface="Microsoft Sans Serif"/>
              </a:rPr>
              <a:t>easy to use, visually appealing.</a:t>
            </a:r>
            <a:endParaRPr lang="en-US" sz="3200" spc="-20" dirty="0">
              <a:solidFill>
                <a:srgbClr val="FFFFFF"/>
              </a:solidFill>
              <a:latin typeface="Microsoft Sans Serif"/>
              <a:cs typeface="Microsoft Sans Serif"/>
            </a:endParaRPr>
          </a:p>
        </p:txBody>
      </p:sp>
    </p:spTree>
    <p:extLst>
      <p:ext uri="{BB962C8B-B14F-4D97-AF65-F5344CB8AC3E}">
        <p14:creationId xmlns:p14="http://schemas.microsoft.com/office/powerpoint/2010/main" val="1896647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B2CE2-F54B-34D0-4B40-991BDB1C3C57}"/>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EB74EE9D-E722-C95E-9738-AC814D09C866}"/>
              </a:ext>
            </a:extLst>
          </p:cNvPr>
          <p:cNvGrpSpPr/>
          <p:nvPr/>
        </p:nvGrpSpPr>
        <p:grpSpPr>
          <a:xfrm>
            <a:off x="752952" y="332473"/>
            <a:ext cx="16781145" cy="9620250"/>
            <a:chOff x="752952" y="332473"/>
            <a:chExt cx="16781145" cy="9620250"/>
          </a:xfrm>
        </p:grpSpPr>
        <p:sp>
          <p:nvSpPr>
            <p:cNvPr id="3" name="object 3">
              <a:extLst>
                <a:ext uri="{FF2B5EF4-FFF2-40B4-BE49-F238E27FC236}">
                  <a16:creationId xmlns:a16="http://schemas.microsoft.com/office/drawing/2014/main" id="{7AAB157C-DC06-A452-0EF5-96664AA7078A}"/>
                </a:ext>
              </a:extLst>
            </p:cNvPr>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304B9ED0-1B04-3329-68B8-6AEBD610A670}"/>
                </a:ext>
              </a:extLst>
            </p:cNvPr>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9CB105A5-6729-F0E3-E644-3A8B48C78014}"/>
                </a:ext>
              </a:extLst>
            </p:cNvPr>
            <p:cNvSpPr/>
            <p:nvPr/>
          </p:nvSpPr>
          <p:spPr>
            <a:xfrm>
              <a:off x="16999946" y="567404"/>
              <a:ext cx="226060" cy="225425"/>
            </a:xfrm>
            <a:custGeom>
              <a:avLst/>
              <a:gdLst/>
              <a:ahLst/>
              <a:cxnLst/>
              <a:rect l="l" t="t" r="r" b="b"/>
              <a:pathLst>
                <a:path w="226059" h="225425">
                  <a:moveTo>
                    <a:pt x="634" y="0"/>
                  </a:moveTo>
                  <a:lnTo>
                    <a:pt x="225875"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03E9928F-62F2-4212-87B5-BA1751B6F050}"/>
                </a:ext>
              </a:extLst>
            </p:cNvPr>
            <p:cNvSpPr/>
            <p:nvPr/>
          </p:nvSpPr>
          <p:spPr>
            <a:xfrm>
              <a:off x="15929216" y="678979"/>
              <a:ext cx="320040" cy="20320"/>
            </a:xfrm>
            <a:custGeom>
              <a:avLst/>
              <a:gdLst/>
              <a:ahLst/>
              <a:cxnLst/>
              <a:rect l="l" t="t" r="r" b="b"/>
              <a:pathLst>
                <a:path w="320040" h="20320">
                  <a:moveTo>
                    <a:pt x="319786" y="1435"/>
                  </a:moveTo>
                  <a:lnTo>
                    <a:pt x="0" y="0"/>
                  </a:lnTo>
                  <a:lnTo>
                    <a:pt x="0" y="18707"/>
                  </a:lnTo>
                  <a:lnTo>
                    <a:pt x="319659" y="20154"/>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7A82E3F8-7988-FD9F-760D-8396EF6C3C0C}"/>
                </a:ext>
              </a:extLst>
            </p:cNvPr>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D41FE154-96FA-3CB2-C525-CB08DF94963E}"/>
              </a:ext>
            </a:extLst>
          </p:cNvPr>
          <p:cNvSpPr txBox="1">
            <a:spLocks noGrp="1"/>
          </p:cNvSpPr>
          <p:nvPr>
            <p:ph type="title"/>
          </p:nvPr>
        </p:nvSpPr>
        <p:spPr>
          <a:xfrm>
            <a:off x="1654370" y="341916"/>
            <a:ext cx="10308590" cy="750847"/>
          </a:xfrm>
          <a:prstGeom prst="rect">
            <a:avLst/>
          </a:prstGeom>
        </p:spPr>
        <p:txBody>
          <a:bodyPr vert="horz" wrap="square" lIns="0" tIns="12065" rIns="0" bIns="0" rtlCol="0">
            <a:spAutoFit/>
          </a:bodyPr>
          <a:lstStyle/>
          <a:p>
            <a:pPr marL="12700" marR="5080" algn="l">
              <a:lnSpc>
                <a:spcPct val="100000"/>
              </a:lnSpc>
              <a:spcBef>
                <a:spcPts val="100"/>
              </a:spcBef>
              <a:tabLst>
                <a:tab pos="6182360" algn="l"/>
              </a:tabLst>
            </a:pPr>
            <a:r>
              <a:rPr sz="4800" spc="200" dirty="0"/>
              <a:t>Implementation</a:t>
            </a:r>
            <a:r>
              <a:rPr lang="en-US" sz="4800" spc="200" dirty="0"/>
              <a:t> </a:t>
            </a:r>
            <a:r>
              <a:rPr sz="4800" spc="200" dirty="0"/>
              <a:t>Strategies</a:t>
            </a:r>
          </a:p>
        </p:txBody>
      </p:sp>
      <p:sp>
        <p:nvSpPr>
          <p:cNvPr id="10" name="object 10">
            <a:extLst>
              <a:ext uri="{FF2B5EF4-FFF2-40B4-BE49-F238E27FC236}">
                <a16:creationId xmlns:a16="http://schemas.microsoft.com/office/drawing/2014/main" id="{495908BE-AB74-82A3-C759-9C91D7D63607}"/>
              </a:ext>
            </a:extLst>
          </p:cNvPr>
          <p:cNvSpPr txBox="1">
            <a:spLocks noGrp="1"/>
          </p:cNvSpPr>
          <p:nvPr>
            <p:ph type="body" idx="1"/>
          </p:nvPr>
        </p:nvSpPr>
        <p:spPr>
          <a:xfrm>
            <a:off x="8707666" y="1554732"/>
            <a:ext cx="8087994" cy="7937942"/>
          </a:xfrm>
          <a:prstGeom prst="rect">
            <a:avLst/>
          </a:prstGeom>
        </p:spPr>
        <p:txBody>
          <a:bodyPr vert="horz" wrap="square" lIns="0" tIns="12700" rIns="0" bIns="0" rtlCol="0">
            <a:spAutoFit/>
          </a:bodyPr>
          <a:lstStyle/>
          <a:p>
            <a:pPr marL="12700" marR="5080">
              <a:lnSpc>
                <a:spcPct val="100600"/>
              </a:lnSpc>
              <a:spcBef>
                <a:spcPts val="100"/>
              </a:spcBef>
              <a:tabLst>
                <a:tab pos="561975" algn="l"/>
                <a:tab pos="928369" algn="l"/>
                <a:tab pos="1478280" algn="l"/>
                <a:tab pos="2028189" algn="l"/>
                <a:tab pos="2394585" algn="l"/>
                <a:tab pos="2760980" algn="l"/>
                <a:tab pos="2943860" algn="l"/>
                <a:tab pos="3127375" algn="l"/>
                <a:tab pos="3493770" algn="l"/>
                <a:tab pos="4043679" algn="l"/>
                <a:tab pos="4226560" algn="l"/>
                <a:tab pos="4592955" algn="l"/>
                <a:tab pos="4959985" algn="l"/>
                <a:tab pos="5142865" algn="l"/>
                <a:tab pos="5326380" algn="l"/>
                <a:tab pos="5692775" algn="l"/>
                <a:tab pos="6425565" algn="l"/>
                <a:tab pos="6609080" algn="l"/>
                <a:tab pos="7341870" algn="l"/>
              </a:tabLst>
            </a:pPr>
            <a:r>
              <a:rPr lang="en-US" sz="3200" spc="-25" dirty="0"/>
              <a:t>To ensure a seamless experience, the EV Charging Station Finder was built using Node.js, Express, MongoDB, and Bootstrap 5 for a responsive and scalable system. Leaflet.js was integrated for an interactive map, allowing users to locate and book charging stations in real time. The Geolocation API enables accurate user location detection, while secure authentication ensures data privacy. A robust booking system prevents double reservations, and real-time updates keep slot availability accurate. Optimized database queries and efficient backend logic enhance performance, making the platform reliable and user-friendly. </a:t>
            </a:r>
            <a:endParaRPr sz="3200" spc="90" dirty="0"/>
          </a:p>
        </p:txBody>
      </p:sp>
      <p:grpSp>
        <p:nvGrpSpPr>
          <p:cNvPr id="11" name="object 11">
            <a:extLst>
              <a:ext uri="{FF2B5EF4-FFF2-40B4-BE49-F238E27FC236}">
                <a16:creationId xmlns:a16="http://schemas.microsoft.com/office/drawing/2014/main" id="{AE65675D-25CE-F92D-2A5D-B839F7BD061F}"/>
              </a:ext>
            </a:extLst>
          </p:cNvPr>
          <p:cNvGrpSpPr/>
          <p:nvPr/>
        </p:nvGrpSpPr>
        <p:grpSpPr>
          <a:xfrm>
            <a:off x="387350" y="2086285"/>
            <a:ext cx="7613739" cy="6855018"/>
            <a:chOff x="504595" y="2694496"/>
            <a:chExt cx="7613739" cy="6855018"/>
          </a:xfrm>
        </p:grpSpPr>
        <p:pic>
          <p:nvPicPr>
            <p:cNvPr id="12" name="object 12">
              <a:extLst>
                <a:ext uri="{FF2B5EF4-FFF2-40B4-BE49-F238E27FC236}">
                  <a16:creationId xmlns:a16="http://schemas.microsoft.com/office/drawing/2014/main" id="{F5C97DF9-DD46-C6F6-19B0-44615A9DFA1A}"/>
                </a:ext>
              </a:extLst>
            </p:cNvPr>
            <p:cNvPicPr/>
            <p:nvPr/>
          </p:nvPicPr>
          <p:blipFill>
            <a:blip r:embed="rId2" cstate="print"/>
            <a:stretch>
              <a:fillRect/>
            </a:stretch>
          </p:blipFill>
          <p:spPr>
            <a:xfrm>
              <a:off x="1622285" y="2694496"/>
              <a:ext cx="6496049" cy="6410325"/>
            </a:xfrm>
            <a:prstGeom prst="rect">
              <a:avLst/>
            </a:prstGeom>
          </p:spPr>
        </p:pic>
        <p:sp>
          <p:nvSpPr>
            <p:cNvPr id="13" name="object 13">
              <a:extLst>
                <a:ext uri="{FF2B5EF4-FFF2-40B4-BE49-F238E27FC236}">
                  <a16:creationId xmlns:a16="http://schemas.microsoft.com/office/drawing/2014/main" id="{42A9516F-0767-EF90-1165-DD6638266495}"/>
                </a:ext>
              </a:extLst>
            </p:cNvPr>
            <p:cNvSpPr/>
            <p:nvPr/>
          </p:nvSpPr>
          <p:spPr>
            <a:xfrm>
              <a:off x="504596" y="7244245"/>
              <a:ext cx="3540760" cy="2298700"/>
            </a:xfrm>
            <a:custGeom>
              <a:avLst/>
              <a:gdLst/>
              <a:ahLst/>
              <a:cxnLst/>
              <a:rect l="l" t="t" r="r" b="b"/>
              <a:pathLst>
                <a:path w="3540760" h="2298700">
                  <a:moveTo>
                    <a:pt x="3540201" y="0"/>
                  </a:moveTo>
                  <a:lnTo>
                    <a:pt x="0" y="0"/>
                  </a:lnTo>
                  <a:lnTo>
                    <a:pt x="0" y="2298110"/>
                  </a:lnTo>
                  <a:lnTo>
                    <a:pt x="1770468" y="2298110"/>
                  </a:lnTo>
                  <a:lnTo>
                    <a:pt x="3540201" y="2298110"/>
                  </a:lnTo>
                  <a:lnTo>
                    <a:pt x="3540201" y="0"/>
                  </a:lnTo>
                  <a:close/>
                </a:path>
              </a:pathLst>
            </a:custGeom>
            <a:solidFill>
              <a:srgbClr val="2F3B42"/>
            </a:solidFill>
          </p:spPr>
          <p:txBody>
            <a:bodyPr wrap="square" lIns="0" tIns="0" rIns="0" bIns="0" rtlCol="0"/>
            <a:lstStyle/>
            <a:p>
              <a:endParaRPr dirty="0"/>
            </a:p>
          </p:txBody>
        </p:sp>
        <p:sp>
          <p:nvSpPr>
            <p:cNvPr id="14" name="object 14">
              <a:extLst>
                <a:ext uri="{FF2B5EF4-FFF2-40B4-BE49-F238E27FC236}">
                  <a16:creationId xmlns:a16="http://schemas.microsoft.com/office/drawing/2014/main" id="{1C5A36D8-919D-D863-F915-F6BFC8BC14B1}"/>
                </a:ext>
              </a:extLst>
            </p:cNvPr>
            <p:cNvSpPr/>
            <p:nvPr/>
          </p:nvSpPr>
          <p:spPr>
            <a:xfrm>
              <a:off x="504595" y="7243528"/>
              <a:ext cx="3540760" cy="2299335"/>
            </a:xfrm>
            <a:custGeom>
              <a:avLst/>
              <a:gdLst/>
              <a:ahLst/>
              <a:cxnLst/>
              <a:rect l="l" t="t" r="r" b="b"/>
              <a:pathLst>
                <a:path w="3540760" h="2299334">
                  <a:moveTo>
                    <a:pt x="1770464" y="2298828"/>
                  </a:moveTo>
                  <a:lnTo>
                    <a:pt x="0" y="2298828"/>
                  </a:lnTo>
                  <a:lnTo>
                    <a:pt x="0" y="723"/>
                  </a:lnTo>
                  <a:lnTo>
                    <a:pt x="3540194" y="723"/>
                  </a:lnTo>
                  <a:lnTo>
                    <a:pt x="3540194" y="2298828"/>
                  </a:lnTo>
                  <a:lnTo>
                    <a:pt x="1770464" y="2298828"/>
                  </a:lnTo>
                  <a:close/>
                </a:path>
                <a:path w="3540760" h="2299334">
                  <a:moveTo>
                    <a:pt x="1770464" y="753803"/>
                  </a:moveTo>
                  <a:lnTo>
                    <a:pt x="0" y="753803"/>
                  </a:lnTo>
                  <a:lnTo>
                    <a:pt x="0" y="0"/>
                  </a:lnTo>
                  <a:lnTo>
                    <a:pt x="3540194" y="0"/>
                  </a:lnTo>
                  <a:lnTo>
                    <a:pt x="3540194" y="753803"/>
                  </a:lnTo>
                  <a:lnTo>
                    <a:pt x="1770464" y="753803"/>
                  </a:lnTo>
                  <a:close/>
                </a:path>
                <a:path w="3540760" h="2299334">
                  <a:moveTo>
                    <a:pt x="3008841" y="228226"/>
                  </a:moveTo>
                  <a:lnTo>
                    <a:pt x="3237077" y="456452"/>
                  </a:lnTo>
                </a:path>
                <a:path w="3540760" h="2299334">
                  <a:moveTo>
                    <a:pt x="3236353" y="228226"/>
                  </a:moveTo>
                  <a:lnTo>
                    <a:pt x="3008117" y="456452"/>
                  </a:lnTo>
                </a:path>
                <a:path w="3540760" h="2299334">
                  <a:moveTo>
                    <a:pt x="1921648" y="341977"/>
                  </a:moveTo>
                  <a:lnTo>
                    <a:pt x="2245644" y="343425"/>
                  </a:lnTo>
                </a:path>
                <a:path w="3540760" h="2299334">
                  <a:moveTo>
                    <a:pt x="2627249" y="455729"/>
                  </a:moveTo>
                  <a:lnTo>
                    <a:pt x="2513480" y="455729"/>
                  </a:lnTo>
                  <a:lnTo>
                    <a:pt x="2513480" y="228226"/>
                  </a:lnTo>
                  <a:lnTo>
                    <a:pt x="2741005" y="228226"/>
                  </a:lnTo>
                  <a:lnTo>
                    <a:pt x="2741005" y="455729"/>
                  </a:lnTo>
                  <a:lnTo>
                    <a:pt x="2627249" y="455729"/>
                  </a:lnTo>
                  <a:close/>
                </a:path>
              </a:pathLst>
            </a:custGeom>
            <a:ln w="18719">
              <a:solidFill>
                <a:srgbClr val="FFFFFF"/>
              </a:solidFill>
            </a:ln>
          </p:spPr>
          <p:txBody>
            <a:bodyPr wrap="square" lIns="0" tIns="0" rIns="0" bIns="0" rtlCol="0"/>
            <a:lstStyle/>
            <a:p>
              <a:endParaRPr dirty="0"/>
            </a:p>
          </p:txBody>
        </p:sp>
        <p:pic>
          <p:nvPicPr>
            <p:cNvPr id="15" name="object 15">
              <a:extLst>
                <a:ext uri="{FF2B5EF4-FFF2-40B4-BE49-F238E27FC236}">
                  <a16:creationId xmlns:a16="http://schemas.microsoft.com/office/drawing/2014/main" id="{FFDDEB56-8619-F876-2180-7DDAF0C8F1BF}"/>
                </a:ext>
              </a:extLst>
            </p:cNvPr>
            <p:cNvPicPr/>
            <p:nvPr/>
          </p:nvPicPr>
          <p:blipFill>
            <a:blip r:embed="rId3" cstate="print"/>
            <a:stretch>
              <a:fillRect/>
            </a:stretch>
          </p:blipFill>
          <p:spPr>
            <a:xfrm>
              <a:off x="1121663" y="8308848"/>
              <a:ext cx="374903" cy="947928"/>
            </a:xfrm>
            <a:prstGeom prst="rect">
              <a:avLst/>
            </a:prstGeom>
          </p:spPr>
        </p:pic>
        <p:pic>
          <p:nvPicPr>
            <p:cNvPr id="16" name="object 16">
              <a:extLst>
                <a:ext uri="{FF2B5EF4-FFF2-40B4-BE49-F238E27FC236}">
                  <a16:creationId xmlns:a16="http://schemas.microsoft.com/office/drawing/2014/main" id="{1714B9A2-2506-F6C3-F196-8C7AD12CD722}"/>
                </a:ext>
              </a:extLst>
            </p:cNvPr>
            <p:cNvPicPr/>
            <p:nvPr/>
          </p:nvPicPr>
          <p:blipFill>
            <a:blip r:embed="rId4" cstate="print"/>
            <a:stretch>
              <a:fillRect/>
            </a:stretch>
          </p:blipFill>
          <p:spPr>
            <a:xfrm>
              <a:off x="1920240" y="8293608"/>
              <a:ext cx="630936" cy="944880"/>
            </a:xfrm>
            <a:prstGeom prst="rect">
              <a:avLst/>
            </a:prstGeom>
          </p:spPr>
        </p:pic>
        <p:pic>
          <p:nvPicPr>
            <p:cNvPr id="17" name="object 17">
              <a:extLst>
                <a:ext uri="{FF2B5EF4-FFF2-40B4-BE49-F238E27FC236}">
                  <a16:creationId xmlns:a16="http://schemas.microsoft.com/office/drawing/2014/main" id="{75BC6135-BF8A-3A74-3EA7-CE8CEFC1F048}"/>
                </a:ext>
              </a:extLst>
            </p:cNvPr>
            <p:cNvPicPr/>
            <p:nvPr/>
          </p:nvPicPr>
          <p:blipFill>
            <a:blip r:embed="rId5" cstate="print"/>
            <a:stretch>
              <a:fillRect/>
            </a:stretch>
          </p:blipFill>
          <p:spPr>
            <a:xfrm>
              <a:off x="2901695" y="8293608"/>
              <a:ext cx="496824" cy="944880"/>
            </a:xfrm>
            <a:prstGeom prst="rect">
              <a:avLst/>
            </a:prstGeom>
          </p:spPr>
        </p:pic>
        <p:pic>
          <p:nvPicPr>
            <p:cNvPr id="18" name="object 18">
              <a:extLst>
                <a:ext uri="{FF2B5EF4-FFF2-40B4-BE49-F238E27FC236}">
                  <a16:creationId xmlns:a16="http://schemas.microsoft.com/office/drawing/2014/main" id="{E76F8755-B3CD-83C7-82A5-33D73F7C3D33}"/>
                </a:ext>
              </a:extLst>
            </p:cNvPr>
            <p:cNvPicPr/>
            <p:nvPr/>
          </p:nvPicPr>
          <p:blipFill>
            <a:blip r:embed="rId6" cstate="print"/>
            <a:stretch>
              <a:fillRect/>
            </a:stretch>
          </p:blipFill>
          <p:spPr>
            <a:xfrm>
              <a:off x="506190" y="7244464"/>
              <a:ext cx="3543298" cy="2305050"/>
            </a:xfrm>
            <a:prstGeom prst="rect">
              <a:avLst/>
            </a:prstGeom>
          </p:spPr>
        </p:pic>
      </p:grpSp>
    </p:spTree>
    <p:extLst>
      <p:ext uri="{BB962C8B-B14F-4D97-AF65-F5344CB8AC3E}">
        <p14:creationId xmlns:p14="http://schemas.microsoft.com/office/powerpoint/2010/main" val="101746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1DF8C-2523-F929-4047-CEB1EAF5EEE5}"/>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ADFEFBBC-E83D-3AE0-443C-5D71E79D1B8D}"/>
              </a:ext>
            </a:extLst>
          </p:cNvPr>
          <p:cNvGrpSpPr/>
          <p:nvPr/>
        </p:nvGrpSpPr>
        <p:grpSpPr>
          <a:xfrm>
            <a:off x="752952" y="332473"/>
            <a:ext cx="16781145" cy="9620250"/>
            <a:chOff x="752952" y="332473"/>
            <a:chExt cx="16781145" cy="9620250"/>
          </a:xfrm>
        </p:grpSpPr>
        <p:sp>
          <p:nvSpPr>
            <p:cNvPr id="3" name="object 3">
              <a:extLst>
                <a:ext uri="{FF2B5EF4-FFF2-40B4-BE49-F238E27FC236}">
                  <a16:creationId xmlns:a16="http://schemas.microsoft.com/office/drawing/2014/main" id="{6BB8172F-3B81-0D57-DEE8-0C963791766B}"/>
                </a:ext>
              </a:extLst>
            </p:cNvPr>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243FC1EB-79AD-165D-C2AA-49F6E0427B54}"/>
                </a:ext>
              </a:extLst>
            </p:cNvPr>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56D61C12-9340-8C7A-15C3-9DDB36F241D4}"/>
                </a:ext>
              </a:extLst>
            </p:cNvPr>
            <p:cNvSpPr/>
            <p:nvPr/>
          </p:nvSpPr>
          <p:spPr>
            <a:xfrm>
              <a:off x="16999946" y="567404"/>
              <a:ext cx="226060" cy="225425"/>
            </a:xfrm>
            <a:custGeom>
              <a:avLst/>
              <a:gdLst/>
              <a:ahLst/>
              <a:cxnLst/>
              <a:rect l="l" t="t" r="r" b="b"/>
              <a:pathLst>
                <a:path w="226059" h="225425">
                  <a:moveTo>
                    <a:pt x="634" y="0"/>
                  </a:moveTo>
                  <a:lnTo>
                    <a:pt x="225875"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8A484350-D3E3-CCEA-E4FE-5E5A32A0CD70}"/>
                </a:ext>
              </a:extLst>
            </p:cNvPr>
            <p:cNvSpPr/>
            <p:nvPr/>
          </p:nvSpPr>
          <p:spPr>
            <a:xfrm>
              <a:off x="15929216" y="678979"/>
              <a:ext cx="320040" cy="20320"/>
            </a:xfrm>
            <a:custGeom>
              <a:avLst/>
              <a:gdLst/>
              <a:ahLst/>
              <a:cxnLst/>
              <a:rect l="l" t="t" r="r" b="b"/>
              <a:pathLst>
                <a:path w="320040" h="20320">
                  <a:moveTo>
                    <a:pt x="319786" y="1435"/>
                  </a:moveTo>
                  <a:lnTo>
                    <a:pt x="0" y="0"/>
                  </a:lnTo>
                  <a:lnTo>
                    <a:pt x="0" y="18707"/>
                  </a:lnTo>
                  <a:lnTo>
                    <a:pt x="319659" y="20154"/>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52C1C9FB-679C-D771-55F9-E6D2949C350E}"/>
                </a:ext>
              </a:extLst>
            </p:cNvPr>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A6F7A43E-46D0-41C2-FF8E-CCA5B8DC2503}"/>
              </a:ext>
            </a:extLst>
          </p:cNvPr>
          <p:cNvSpPr txBox="1">
            <a:spLocks noGrp="1"/>
          </p:cNvSpPr>
          <p:nvPr>
            <p:ph type="title"/>
          </p:nvPr>
        </p:nvSpPr>
        <p:spPr>
          <a:xfrm>
            <a:off x="1319134" y="310947"/>
            <a:ext cx="11130349" cy="754053"/>
          </a:xfrm>
          <a:prstGeom prst="rect">
            <a:avLst/>
          </a:prstGeom>
        </p:spPr>
        <p:txBody>
          <a:bodyPr vert="horz" wrap="square" lIns="0" tIns="15240" rIns="0" bIns="0" rtlCol="0">
            <a:spAutoFit/>
          </a:bodyPr>
          <a:lstStyle/>
          <a:p>
            <a:pPr marL="12700" marR="5080" algn="l">
              <a:spcBef>
                <a:spcPts val="100"/>
              </a:spcBef>
              <a:tabLst>
                <a:tab pos="6182360" algn="l"/>
              </a:tabLst>
            </a:pPr>
            <a:r>
              <a:rPr lang="en-US" sz="4800" spc="200" dirty="0"/>
              <a:t>Output / Results of the Project</a:t>
            </a:r>
            <a:endParaRPr lang="en-IN" sz="4800" spc="200" dirty="0"/>
          </a:p>
        </p:txBody>
      </p:sp>
      <p:grpSp>
        <p:nvGrpSpPr>
          <p:cNvPr id="11" name="object 11">
            <a:extLst>
              <a:ext uri="{FF2B5EF4-FFF2-40B4-BE49-F238E27FC236}">
                <a16:creationId xmlns:a16="http://schemas.microsoft.com/office/drawing/2014/main" id="{330AB501-FE1B-6630-AD58-D96CDA05C60E}"/>
              </a:ext>
            </a:extLst>
          </p:cNvPr>
          <p:cNvGrpSpPr/>
          <p:nvPr/>
        </p:nvGrpSpPr>
        <p:grpSpPr>
          <a:xfrm>
            <a:off x="8980566" y="1185926"/>
            <a:ext cx="9038102" cy="8633037"/>
            <a:chOff x="8980566" y="1185926"/>
            <a:chExt cx="9038102" cy="8633037"/>
          </a:xfrm>
        </p:grpSpPr>
        <p:pic>
          <p:nvPicPr>
            <p:cNvPr id="12" name="object 12">
              <a:extLst>
                <a:ext uri="{FF2B5EF4-FFF2-40B4-BE49-F238E27FC236}">
                  <a16:creationId xmlns:a16="http://schemas.microsoft.com/office/drawing/2014/main" id="{BDBA28EA-7631-34AE-46DA-824BEEE0F8B4}"/>
                </a:ext>
              </a:extLst>
            </p:cNvPr>
            <p:cNvPicPr/>
            <p:nvPr/>
          </p:nvPicPr>
          <p:blipFill>
            <a:blip r:embed="rId2" cstate="print"/>
            <a:stretch>
              <a:fillRect/>
            </a:stretch>
          </p:blipFill>
          <p:spPr>
            <a:xfrm>
              <a:off x="10177919" y="1189313"/>
              <a:ext cx="7238999" cy="8629650"/>
            </a:xfrm>
            <a:prstGeom prst="rect">
              <a:avLst/>
            </a:prstGeom>
          </p:spPr>
        </p:pic>
        <p:sp>
          <p:nvSpPr>
            <p:cNvPr id="13" name="object 13">
              <a:extLst>
                <a:ext uri="{FF2B5EF4-FFF2-40B4-BE49-F238E27FC236}">
                  <a16:creationId xmlns:a16="http://schemas.microsoft.com/office/drawing/2014/main" id="{C84E8086-850C-3E16-B5E9-13917206D4E0}"/>
                </a:ext>
              </a:extLst>
            </p:cNvPr>
            <p:cNvSpPr/>
            <p:nvPr/>
          </p:nvSpPr>
          <p:spPr>
            <a:xfrm>
              <a:off x="14477872" y="7160679"/>
              <a:ext cx="3540760" cy="2298700"/>
            </a:xfrm>
            <a:custGeom>
              <a:avLst/>
              <a:gdLst/>
              <a:ahLst/>
              <a:cxnLst/>
              <a:rect l="l" t="t" r="r" b="b"/>
              <a:pathLst>
                <a:path w="3540759" h="2298700">
                  <a:moveTo>
                    <a:pt x="3540252" y="0"/>
                  </a:moveTo>
                  <a:lnTo>
                    <a:pt x="0" y="0"/>
                  </a:lnTo>
                  <a:lnTo>
                    <a:pt x="0" y="2298105"/>
                  </a:lnTo>
                  <a:lnTo>
                    <a:pt x="1770507" y="2298105"/>
                  </a:lnTo>
                  <a:lnTo>
                    <a:pt x="3540252" y="2298105"/>
                  </a:lnTo>
                  <a:lnTo>
                    <a:pt x="3540252" y="0"/>
                  </a:lnTo>
                  <a:close/>
                </a:path>
              </a:pathLst>
            </a:custGeom>
            <a:solidFill>
              <a:srgbClr val="2F3B42"/>
            </a:solidFill>
          </p:spPr>
          <p:txBody>
            <a:bodyPr wrap="square" lIns="0" tIns="0" rIns="0" bIns="0" rtlCol="0"/>
            <a:lstStyle/>
            <a:p>
              <a:endParaRPr dirty="0"/>
            </a:p>
          </p:txBody>
        </p:sp>
        <p:sp>
          <p:nvSpPr>
            <p:cNvPr id="14" name="object 14">
              <a:extLst>
                <a:ext uri="{FF2B5EF4-FFF2-40B4-BE49-F238E27FC236}">
                  <a16:creationId xmlns:a16="http://schemas.microsoft.com/office/drawing/2014/main" id="{97F63D65-06DA-CEC2-9439-64BE2E153448}"/>
                </a:ext>
              </a:extLst>
            </p:cNvPr>
            <p:cNvSpPr/>
            <p:nvPr/>
          </p:nvSpPr>
          <p:spPr>
            <a:xfrm>
              <a:off x="14477908" y="7159951"/>
              <a:ext cx="3540760" cy="2299335"/>
            </a:xfrm>
            <a:custGeom>
              <a:avLst/>
              <a:gdLst/>
              <a:ahLst/>
              <a:cxnLst/>
              <a:rect l="l" t="t" r="r" b="b"/>
              <a:pathLst>
                <a:path w="3540759" h="2299334">
                  <a:moveTo>
                    <a:pt x="1770415" y="2298832"/>
                  </a:moveTo>
                  <a:lnTo>
                    <a:pt x="0" y="2298832"/>
                  </a:lnTo>
                  <a:lnTo>
                    <a:pt x="0" y="723"/>
                  </a:lnTo>
                  <a:lnTo>
                    <a:pt x="3540195" y="723"/>
                  </a:lnTo>
                  <a:lnTo>
                    <a:pt x="3540195" y="2298832"/>
                  </a:lnTo>
                  <a:lnTo>
                    <a:pt x="1770415" y="2298832"/>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675" y="341977"/>
                  </a:moveTo>
                  <a:lnTo>
                    <a:pt x="2245658" y="343425"/>
                  </a:lnTo>
                </a:path>
                <a:path w="3540759" h="2299334">
                  <a:moveTo>
                    <a:pt x="2627174" y="455741"/>
                  </a:moveTo>
                  <a:lnTo>
                    <a:pt x="2513507" y="455741"/>
                  </a:lnTo>
                  <a:lnTo>
                    <a:pt x="2513507" y="228226"/>
                  </a:lnTo>
                  <a:lnTo>
                    <a:pt x="2740968" y="228226"/>
                  </a:lnTo>
                  <a:lnTo>
                    <a:pt x="2740968" y="455741"/>
                  </a:lnTo>
                  <a:lnTo>
                    <a:pt x="2627174" y="455741"/>
                  </a:lnTo>
                  <a:close/>
                </a:path>
              </a:pathLst>
            </a:custGeom>
            <a:ln w="18719">
              <a:solidFill>
                <a:srgbClr val="FFFFFF"/>
              </a:solidFill>
            </a:ln>
          </p:spPr>
          <p:txBody>
            <a:bodyPr wrap="square" lIns="0" tIns="0" rIns="0" bIns="0" rtlCol="0"/>
            <a:lstStyle/>
            <a:p>
              <a:endParaRPr dirty="0"/>
            </a:p>
          </p:txBody>
        </p:sp>
        <p:pic>
          <p:nvPicPr>
            <p:cNvPr id="15" name="object 15">
              <a:extLst>
                <a:ext uri="{FF2B5EF4-FFF2-40B4-BE49-F238E27FC236}">
                  <a16:creationId xmlns:a16="http://schemas.microsoft.com/office/drawing/2014/main" id="{7E874F66-2192-D783-8B57-A811C9F49203}"/>
                </a:ext>
              </a:extLst>
            </p:cNvPr>
            <p:cNvPicPr/>
            <p:nvPr/>
          </p:nvPicPr>
          <p:blipFill>
            <a:blip r:embed="rId3" cstate="print"/>
            <a:stretch>
              <a:fillRect/>
            </a:stretch>
          </p:blipFill>
          <p:spPr>
            <a:xfrm>
              <a:off x="15081503" y="8183880"/>
              <a:ext cx="487680" cy="947927"/>
            </a:xfrm>
            <a:prstGeom prst="rect">
              <a:avLst/>
            </a:prstGeom>
          </p:spPr>
        </p:pic>
        <p:pic>
          <p:nvPicPr>
            <p:cNvPr id="16" name="object 16">
              <a:extLst>
                <a:ext uri="{FF2B5EF4-FFF2-40B4-BE49-F238E27FC236}">
                  <a16:creationId xmlns:a16="http://schemas.microsoft.com/office/drawing/2014/main" id="{4C28A3EE-A288-4F24-6722-50275329BE39}"/>
                </a:ext>
              </a:extLst>
            </p:cNvPr>
            <p:cNvPicPr/>
            <p:nvPr/>
          </p:nvPicPr>
          <p:blipFill>
            <a:blip r:embed="rId4" cstate="print"/>
            <a:stretch>
              <a:fillRect/>
            </a:stretch>
          </p:blipFill>
          <p:spPr>
            <a:xfrm>
              <a:off x="16099535" y="8183880"/>
              <a:ext cx="460248" cy="947927"/>
            </a:xfrm>
            <a:prstGeom prst="rect">
              <a:avLst/>
            </a:prstGeom>
          </p:spPr>
        </p:pic>
        <p:pic>
          <p:nvPicPr>
            <p:cNvPr id="17" name="object 17">
              <a:extLst>
                <a:ext uri="{FF2B5EF4-FFF2-40B4-BE49-F238E27FC236}">
                  <a16:creationId xmlns:a16="http://schemas.microsoft.com/office/drawing/2014/main" id="{B432D4A3-E8CA-394E-4FF9-C30CBEA0A8B6}"/>
                </a:ext>
              </a:extLst>
            </p:cNvPr>
            <p:cNvPicPr/>
            <p:nvPr/>
          </p:nvPicPr>
          <p:blipFill>
            <a:blip r:embed="rId5" cstate="print"/>
            <a:stretch>
              <a:fillRect/>
            </a:stretch>
          </p:blipFill>
          <p:spPr>
            <a:xfrm>
              <a:off x="16846295" y="8183880"/>
              <a:ext cx="649223" cy="947927"/>
            </a:xfrm>
            <a:prstGeom prst="rect">
              <a:avLst/>
            </a:prstGeom>
          </p:spPr>
        </p:pic>
        <p:pic>
          <p:nvPicPr>
            <p:cNvPr id="18" name="object 18">
              <a:extLst>
                <a:ext uri="{FF2B5EF4-FFF2-40B4-BE49-F238E27FC236}">
                  <a16:creationId xmlns:a16="http://schemas.microsoft.com/office/drawing/2014/main" id="{F5D178B5-A2F7-57ED-1237-14A7994BDEC6}"/>
                </a:ext>
              </a:extLst>
            </p:cNvPr>
            <p:cNvPicPr/>
            <p:nvPr/>
          </p:nvPicPr>
          <p:blipFill>
            <a:blip r:embed="rId6" cstate="print"/>
            <a:stretch>
              <a:fillRect/>
            </a:stretch>
          </p:blipFill>
          <p:spPr>
            <a:xfrm>
              <a:off x="14468983" y="7153774"/>
              <a:ext cx="3543300" cy="2311661"/>
            </a:xfrm>
            <a:prstGeom prst="rect">
              <a:avLst/>
            </a:prstGeom>
          </p:spPr>
        </p:pic>
        <p:pic>
          <p:nvPicPr>
            <p:cNvPr id="19" name="object 19">
              <a:extLst>
                <a:ext uri="{FF2B5EF4-FFF2-40B4-BE49-F238E27FC236}">
                  <a16:creationId xmlns:a16="http://schemas.microsoft.com/office/drawing/2014/main" id="{747580B1-B92E-E872-9F52-A26CBB9E7A07}"/>
                </a:ext>
              </a:extLst>
            </p:cNvPr>
            <p:cNvPicPr/>
            <p:nvPr/>
          </p:nvPicPr>
          <p:blipFill>
            <a:blip r:embed="rId7" cstate="print"/>
            <a:stretch>
              <a:fillRect/>
            </a:stretch>
          </p:blipFill>
          <p:spPr>
            <a:xfrm>
              <a:off x="8980566" y="1185926"/>
              <a:ext cx="984503" cy="1374648"/>
            </a:xfrm>
            <a:prstGeom prst="rect">
              <a:avLst/>
            </a:prstGeom>
          </p:spPr>
        </p:pic>
      </p:grpSp>
      <p:sp>
        <p:nvSpPr>
          <p:cNvPr id="20" name="TextBox 19">
            <a:extLst>
              <a:ext uri="{FF2B5EF4-FFF2-40B4-BE49-F238E27FC236}">
                <a16:creationId xmlns:a16="http://schemas.microsoft.com/office/drawing/2014/main" id="{C1ADD038-DDAF-C64D-3CE6-47D22ACE9FF3}"/>
              </a:ext>
            </a:extLst>
          </p:cNvPr>
          <p:cNvSpPr txBox="1"/>
          <p:nvPr/>
        </p:nvSpPr>
        <p:spPr>
          <a:xfrm>
            <a:off x="1042331" y="2059126"/>
            <a:ext cx="7831216" cy="6124754"/>
          </a:xfrm>
          <a:prstGeom prst="rect">
            <a:avLst/>
          </a:prstGeom>
          <a:noFill/>
        </p:spPr>
        <p:txBody>
          <a:bodyPr wrap="square" rtlCol="0">
            <a:spAutoFit/>
          </a:bodyPr>
          <a:lstStyle/>
          <a:p>
            <a:pPr marL="342900" indent="-342900">
              <a:buFont typeface="Wingdings" panose="05000000000000000000" pitchFamily="2" charset="2"/>
              <a:buChar char="ü"/>
            </a:pPr>
            <a:r>
              <a:rPr lang="en-US" sz="2800" b="1" spc="-20" dirty="0">
                <a:solidFill>
                  <a:srgbClr val="FFFFFF"/>
                </a:solidFill>
                <a:latin typeface="Microsoft Sans Serif"/>
                <a:cs typeface="Microsoft Sans Serif"/>
              </a:rPr>
              <a:t>Real-time Station Availability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Users can check and book charging slots instantly.</a:t>
            </a:r>
          </a:p>
          <a:p>
            <a:pPr marL="342900" indent="-342900">
              <a:buFont typeface="Wingdings" panose="05000000000000000000" pitchFamily="2" charset="2"/>
              <a:buChar char="ü"/>
            </a:pPr>
            <a:endParaRPr lang="en-IN" sz="2800" spc="-20" dirty="0">
              <a:solidFill>
                <a:srgbClr val="FFFFFF"/>
              </a:solidFill>
              <a:latin typeface="Microsoft Sans Serif"/>
              <a:cs typeface="Microsoft Sans Serif"/>
            </a:endParaRPr>
          </a:p>
          <a:p>
            <a:pPr marL="342900" indent="-342900">
              <a:buFont typeface="Wingdings" panose="05000000000000000000" pitchFamily="2" charset="2"/>
              <a:buChar char="ü"/>
            </a:pPr>
            <a:r>
              <a:rPr lang="en-IN" sz="2800" b="1" spc="-20" dirty="0">
                <a:solidFill>
                  <a:srgbClr val="FFFFFF"/>
                </a:solidFill>
                <a:latin typeface="Microsoft Sans Serif"/>
                <a:cs typeface="Microsoft Sans Serif"/>
              </a:rPr>
              <a:t>Accurate Location Tracking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Live geolocation helps users find nearby charging stations.</a:t>
            </a:r>
            <a:br>
              <a:rPr lang="en-US" sz="2800" spc="-20" dirty="0">
                <a:solidFill>
                  <a:srgbClr val="FFFFFF"/>
                </a:solidFill>
                <a:latin typeface="Microsoft Sans Serif"/>
                <a:cs typeface="Microsoft Sans Serif"/>
              </a:rPr>
            </a:br>
            <a:endParaRPr lang="en-IN" sz="2800" spc="-20" dirty="0">
              <a:solidFill>
                <a:srgbClr val="FFFFFF"/>
              </a:solidFill>
              <a:latin typeface="Microsoft Sans Serif"/>
              <a:cs typeface="Microsoft Sans Serif"/>
            </a:endParaRPr>
          </a:p>
          <a:p>
            <a:pPr marL="342900" indent="-342900">
              <a:buFont typeface="Wingdings" panose="05000000000000000000" pitchFamily="2" charset="2"/>
              <a:buChar char="ü"/>
            </a:pPr>
            <a:r>
              <a:rPr lang="en-IN" sz="2800" b="1" spc="-20" dirty="0">
                <a:solidFill>
                  <a:srgbClr val="FFFFFF"/>
                </a:solidFill>
                <a:latin typeface="Microsoft Sans Serif"/>
                <a:cs typeface="Microsoft Sans Serif"/>
              </a:rPr>
              <a:t>Seamless Booking System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Prevents double bookings and ensures smooth reservations.</a:t>
            </a:r>
          </a:p>
          <a:p>
            <a:pPr marL="342900" indent="-342900">
              <a:buFont typeface="Wingdings" panose="05000000000000000000" pitchFamily="2" charset="2"/>
              <a:buChar char="ü"/>
            </a:pPr>
            <a:endParaRPr lang="en-IN" sz="2800" spc="-20" dirty="0">
              <a:solidFill>
                <a:srgbClr val="FFFFFF"/>
              </a:solidFill>
              <a:latin typeface="Microsoft Sans Serif"/>
              <a:cs typeface="Microsoft Sans Serif"/>
            </a:endParaRPr>
          </a:p>
          <a:p>
            <a:pPr marL="342900" indent="-342900">
              <a:buFont typeface="Wingdings" panose="05000000000000000000" pitchFamily="2" charset="2"/>
              <a:buChar char="ü"/>
            </a:pPr>
            <a:r>
              <a:rPr lang="en-IN" sz="2800" b="1" spc="-20" dirty="0">
                <a:solidFill>
                  <a:srgbClr val="FFFFFF"/>
                </a:solidFill>
                <a:latin typeface="Microsoft Sans Serif"/>
                <a:cs typeface="Microsoft Sans Serif"/>
              </a:rPr>
              <a:t>Enhanced User Experience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Responsive design and interactive map improve usability.</a:t>
            </a:r>
          </a:p>
          <a:p>
            <a:pPr marL="342900" indent="-342900">
              <a:buFont typeface="Wingdings" panose="05000000000000000000" pitchFamily="2" charset="2"/>
              <a:buChar char="ü"/>
            </a:pPr>
            <a:endParaRPr lang="en-IN" sz="2800" spc="-20" dirty="0">
              <a:solidFill>
                <a:srgbClr val="FFFFFF"/>
              </a:solidFill>
              <a:latin typeface="Microsoft Sans Serif"/>
              <a:cs typeface="Microsoft Sans Serif"/>
            </a:endParaRPr>
          </a:p>
          <a:p>
            <a:pPr marL="342900" indent="-342900">
              <a:buFont typeface="Wingdings" panose="05000000000000000000" pitchFamily="2" charset="2"/>
              <a:buChar char="ü"/>
            </a:pPr>
            <a:r>
              <a:rPr lang="en-IN" sz="2800" b="1" spc="-20" dirty="0">
                <a:solidFill>
                  <a:srgbClr val="FFFFFF"/>
                </a:solidFill>
                <a:latin typeface="Microsoft Sans Serif"/>
                <a:cs typeface="Microsoft Sans Serif"/>
              </a:rPr>
              <a:t>Secure &amp; Scalable Platform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Authentication and database optimization ensure reliability.</a:t>
            </a:r>
            <a:endParaRPr lang="en-IN" sz="2800" spc="-20" dirty="0">
              <a:solidFill>
                <a:srgbClr val="FFFFFF"/>
              </a:solidFill>
              <a:latin typeface="Microsoft Sans Serif"/>
              <a:cs typeface="Microsoft Sans Serif"/>
            </a:endParaRPr>
          </a:p>
        </p:txBody>
      </p:sp>
    </p:spTree>
    <p:extLst>
      <p:ext uri="{BB962C8B-B14F-4D97-AF65-F5344CB8AC3E}">
        <p14:creationId xmlns:p14="http://schemas.microsoft.com/office/powerpoint/2010/main" val="1048164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147BB-0550-2178-80B4-9943595250D1}"/>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1B1A2EF1-DDEB-E8CE-1495-053B4D3225FB}"/>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2DEC1B7C-055E-54E2-C4EF-C654D95F9BC8}"/>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BB90D7AA-0F48-387E-A7FC-1F143F0100F1}"/>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34BBE211-2697-5816-91DD-5DD59ECF739A}"/>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489C23F4-E18E-8814-6308-CA563BC1D50F}"/>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697EAADD-C5D7-705B-ADA2-5F890292A038}"/>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88C7CC1F-D974-F4AB-4042-64E03C86BB74}"/>
              </a:ext>
            </a:extLst>
          </p:cNvPr>
          <p:cNvSpPr txBox="1">
            <a:spLocks noGrp="1"/>
          </p:cNvSpPr>
          <p:nvPr>
            <p:ph type="title"/>
          </p:nvPr>
        </p:nvSpPr>
        <p:spPr>
          <a:xfrm>
            <a:off x="1886241" y="1045627"/>
            <a:ext cx="6944069" cy="751488"/>
          </a:xfrm>
          <a:prstGeom prst="rect">
            <a:avLst/>
          </a:prstGeom>
        </p:spPr>
        <p:txBody>
          <a:bodyPr vert="horz" wrap="square" lIns="0" tIns="12700" rIns="0" bIns="0" rtlCol="0">
            <a:spAutoFit/>
          </a:bodyPr>
          <a:lstStyle/>
          <a:p>
            <a:pPr marL="12700" marR="5080" algn="l">
              <a:lnSpc>
                <a:spcPct val="100000"/>
              </a:lnSpc>
              <a:spcBef>
                <a:spcPts val="100"/>
              </a:spcBef>
              <a:tabLst>
                <a:tab pos="6182360" algn="l"/>
              </a:tabLst>
            </a:pPr>
            <a:r>
              <a:rPr lang="en-US" sz="4800" spc="200" dirty="0"/>
              <a:t>Screenshots</a:t>
            </a:r>
            <a:endParaRPr sz="4800" spc="200" dirty="0"/>
          </a:p>
        </p:txBody>
      </p:sp>
      <p:grpSp>
        <p:nvGrpSpPr>
          <p:cNvPr id="17" name="object 17">
            <a:extLst>
              <a:ext uri="{FF2B5EF4-FFF2-40B4-BE49-F238E27FC236}">
                <a16:creationId xmlns:a16="http://schemas.microsoft.com/office/drawing/2014/main" id="{E04E632C-C811-9F68-C7CF-F64B7B36A53E}"/>
              </a:ext>
            </a:extLst>
          </p:cNvPr>
          <p:cNvGrpSpPr/>
          <p:nvPr/>
        </p:nvGrpSpPr>
        <p:grpSpPr>
          <a:xfrm>
            <a:off x="14292757" y="7528574"/>
            <a:ext cx="3549804" cy="2311659"/>
            <a:chOff x="14054454" y="7655414"/>
            <a:chExt cx="3549804" cy="2311659"/>
          </a:xfrm>
        </p:grpSpPr>
        <p:sp>
          <p:nvSpPr>
            <p:cNvPr id="19" name="object 19">
              <a:extLst>
                <a:ext uri="{FF2B5EF4-FFF2-40B4-BE49-F238E27FC236}">
                  <a16:creationId xmlns:a16="http://schemas.microsoft.com/office/drawing/2014/main" id="{35FCC562-CBE6-CDA1-9019-E61EEE8A89E6}"/>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92D001E4-D41D-FEFD-2A11-F28DD90ADE51}"/>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3223783C-FFE0-C941-09CD-335A3A793656}"/>
                </a:ext>
              </a:extLst>
            </p:cNvPr>
            <p:cNvPicPr/>
            <p:nvPr/>
          </p:nvPicPr>
          <p:blipFill>
            <a:blip r:embed="rId2"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67C07B4D-2A3A-8E02-56A9-92F625D9D23E}"/>
                </a:ext>
              </a:extLst>
            </p:cNvPr>
            <p:cNvPicPr/>
            <p:nvPr/>
          </p:nvPicPr>
          <p:blipFill>
            <a:blip r:embed="rId3"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A2D0A796-3E30-E131-EBA0-438ABD0D6EFD}"/>
                </a:ext>
              </a:extLst>
            </p:cNvPr>
            <p:cNvPicPr/>
            <p:nvPr/>
          </p:nvPicPr>
          <p:blipFill>
            <a:blip r:embed="rId4"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166677B2-2F50-0FAF-95CD-75B0BE9CFD81}"/>
                </a:ext>
              </a:extLst>
            </p:cNvPr>
            <p:cNvPicPr/>
            <p:nvPr/>
          </p:nvPicPr>
          <p:blipFill>
            <a:blip r:embed="rId5" cstate="print"/>
            <a:stretch>
              <a:fillRect/>
            </a:stretch>
          </p:blipFill>
          <p:spPr>
            <a:xfrm>
              <a:off x="14054454" y="7655414"/>
              <a:ext cx="3543300" cy="2311659"/>
            </a:xfrm>
            <a:prstGeom prst="rect">
              <a:avLst/>
            </a:prstGeom>
          </p:spPr>
        </p:pic>
      </p:grpSp>
      <p:pic>
        <p:nvPicPr>
          <p:cNvPr id="10" name="Picture 9">
            <a:extLst>
              <a:ext uri="{FF2B5EF4-FFF2-40B4-BE49-F238E27FC236}">
                <a16:creationId xmlns:a16="http://schemas.microsoft.com/office/drawing/2014/main" id="{6B099860-606B-BF7F-21BC-79461C5874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0855" y="2032398"/>
            <a:ext cx="7305813" cy="3472999"/>
          </a:xfrm>
          <a:prstGeom prst="rect">
            <a:avLst/>
          </a:prstGeom>
        </p:spPr>
      </p:pic>
      <p:pic>
        <p:nvPicPr>
          <p:cNvPr id="12" name="Picture 11">
            <a:extLst>
              <a:ext uri="{FF2B5EF4-FFF2-40B4-BE49-F238E27FC236}">
                <a16:creationId xmlns:a16="http://schemas.microsoft.com/office/drawing/2014/main" id="{4AF97C27-BF8D-6ACC-89FF-63402492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2613" y="5721245"/>
            <a:ext cx="6818531" cy="3241357"/>
          </a:xfrm>
          <a:prstGeom prst="rect">
            <a:avLst/>
          </a:prstGeom>
        </p:spPr>
      </p:pic>
      <p:pic>
        <p:nvPicPr>
          <p:cNvPr id="14" name="Picture 13">
            <a:extLst>
              <a:ext uri="{FF2B5EF4-FFF2-40B4-BE49-F238E27FC236}">
                <a16:creationId xmlns:a16="http://schemas.microsoft.com/office/drawing/2014/main" id="{4E556115-EB07-594B-6332-745563540B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37534" y="1999710"/>
            <a:ext cx="7305816" cy="3473000"/>
          </a:xfrm>
          <a:prstGeom prst="rect">
            <a:avLst/>
          </a:prstGeom>
        </p:spPr>
      </p:pic>
    </p:spTree>
    <p:extLst>
      <p:ext uri="{BB962C8B-B14F-4D97-AF65-F5344CB8AC3E}">
        <p14:creationId xmlns:p14="http://schemas.microsoft.com/office/powerpoint/2010/main" val="1960303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5D7F6-4E97-837A-98D9-96A38A1E484D}"/>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F23A097F-5210-D8A8-DA49-E7D8FECEDBCD}"/>
              </a:ext>
            </a:extLst>
          </p:cNvPr>
          <p:cNvGrpSpPr/>
          <p:nvPr/>
        </p:nvGrpSpPr>
        <p:grpSpPr>
          <a:xfrm>
            <a:off x="1431361" y="1074236"/>
            <a:ext cx="16416615" cy="8136901"/>
            <a:chOff x="1431361" y="1074236"/>
            <a:chExt cx="16416615" cy="8136901"/>
          </a:xfrm>
        </p:grpSpPr>
        <p:sp>
          <p:nvSpPr>
            <p:cNvPr id="3" name="object 3">
              <a:extLst>
                <a:ext uri="{FF2B5EF4-FFF2-40B4-BE49-F238E27FC236}">
                  <a16:creationId xmlns:a16="http://schemas.microsoft.com/office/drawing/2014/main" id="{E42D38C5-E45E-4589-58AE-165C889BC449}"/>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5D94634C-DB4E-5D54-6F7F-F14777755E67}"/>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0158BAD5-4E30-5229-62C9-3C245CB7F053}"/>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B5725F2A-3ADD-08B3-EDB0-7BA4AEC5C1A0}"/>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7399121E-DF3A-4039-A7C4-3F0D6E3E4144}"/>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sp>
          <p:nvSpPr>
            <p:cNvPr id="8" name="object 8">
              <a:extLst>
                <a:ext uri="{FF2B5EF4-FFF2-40B4-BE49-F238E27FC236}">
                  <a16:creationId xmlns:a16="http://schemas.microsoft.com/office/drawing/2014/main" id="{A0E1F010-1FEC-F8C3-0A8C-C361137E1764}"/>
                </a:ext>
              </a:extLst>
            </p:cNvPr>
            <p:cNvSpPr/>
            <p:nvPr/>
          </p:nvSpPr>
          <p:spPr>
            <a:xfrm>
              <a:off x="14307312" y="6100711"/>
              <a:ext cx="3540125" cy="2298700"/>
            </a:xfrm>
            <a:custGeom>
              <a:avLst/>
              <a:gdLst/>
              <a:ahLst/>
              <a:cxnLst/>
              <a:rect l="l" t="t" r="r" b="b"/>
              <a:pathLst>
                <a:path w="3540125" h="2298700">
                  <a:moveTo>
                    <a:pt x="3540125" y="0"/>
                  </a:moveTo>
                  <a:lnTo>
                    <a:pt x="0" y="0"/>
                  </a:lnTo>
                  <a:lnTo>
                    <a:pt x="0" y="2298103"/>
                  </a:lnTo>
                  <a:lnTo>
                    <a:pt x="1770380" y="2298103"/>
                  </a:lnTo>
                  <a:lnTo>
                    <a:pt x="3540125" y="2298103"/>
                  </a:lnTo>
                  <a:lnTo>
                    <a:pt x="3540125" y="0"/>
                  </a:lnTo>
                  <a:close/>
                </a:path>
              </a:pathLst>
            </a:custGeom>
            <a:solidFill>
              <a:srgbClr val="2F3B42"/>
            </a:solidFill>
          </p:spPr>
          <p:txBody>
            <a:bodyPr wrap="square" lIns="0" tIns="0" rIns="0" bIns="0" rtlCol="0"/>
            <a:lstStyle/>
            <a:p>
              <a:endParaRPr dirty="0"/>
            </a:p>
          </p:txBody>
        </p:sp>
        <p:sp>
          <p:nvSpPr>
            <p:cNvPr id="9" name="object 9">
              <a:extLst>
                <a:ext uri="{FF2B5EF4-FFF2-40B4-BE49-F238E27FC236}">
                  <a16:creationId xmlns:a16="http://schemas.microsoft.com/office/drawing/2014/main" id="{D51B854C-726E-653A-568B-589091839027}"/>
                </a:ext>
              </a:extLst>
            </p:cNvPr>
            <p:cNvSpPr/>
            <p:nvPr/>
          </p:nvSpPr>
          <p:spPr>
            <a:xfrm>
              <a:off x="14307216" y="6099995"/>
              <a:ext cx="3540760" cy="2299335"/>
            </a:xfrm>
            <a:custGeom>
              <a:avLst/>
              <a:gdLst/>
              <a:ahLst/>
              <a:cxnLst/>
              <a:rect l="l" t="t" r="r" b="b"/>
              <a:pathLst>
                <a:path w="3540759" h="2299334">
                  <a:moveTo>
                    <a:pt x="1770415" y="2298824"/>
                  </a:moveTo>
                  <a:lnTo>
                    <a:pt x="0" y="2298824"/>
                  </a:lnTo>
                  <a:lnTo>
                    <a:pt x="0" y="711"/>
                  </a:lnTo>
                  <a:lnTo>
                    <a:pt x="3540195" y="711"/>
                  </a:lnTo>
                  <a:lnTo>
                    <a:pt x="3540195" y="2298824"/>
                  </a:lnTo>
                  <a:lnTo>
                    <a:pt x="1770415" y="2298824"/>
                  </a:lnTo>
                  <a:close/>
                </a:path>
                <a:path w="3540759" h="2299334">
                  <a:moveTo>
                    <a:pt x="1770415" y="753791"/>
                  </a:moveTo>
                  <a:lnTo>
                    <a:pt x="0" y="753791"/>
                  </a:lnTo>
                  <a:lnTo>
                    <a:pt x="0" y="0"/>
                  </a:lnTo>
                  <a:lnTo>
                    <a:pt x="3540195" y="0"/>
                  </a:lnTo>
                  <a:lnTo>
                    <a:pt x="3540195" y="753791"/>
                  </a:lnTo>
                  <a:lnTo>
                    <a:pt x="1770415" y="753791"/>
                  </a:lnTo>
                  <a:close/>
                </a:path>
                <a:path w="3540759" h="2299334">
                  <a:moveTo>
                    <a:pt x="3008817" y="228226"/>
                  </a:moveTo>
                  <a:lnTo>
                    <a:pt x="3237040" y="456452"/>
                  </a:lnTo>
                </a:path>
                <a:path w="3540759" h="2299334">
                  <a:moveTo>
                    <a:pt x="3236405" y="228226"/>
                  </a:moveTo>
                  <a:lnTo>
                    <a:pt x="3008182" y="456452"/>
                  </a:lnTo>
                </a:path>
                <a:path w="3540759" h="2299334">
                  <a:moveTo>
                    <a:pt x="1921675" y="341977"/>
                  </a:moveTo>
                  <a:lnTo>
                    <a:pt x="2245658" y="343412"/>
                  </a:lnTo>
                </a:path>
                <a:path w="3540759" h="2299334">
                  <a:moveTo>
                    <a:pt x="2627301" y="455729"/>
                  </a:moveTo>
                  <a:lnTo>
                    <a:pt x="2513507" y="455729"/>
                  </a:lnTo>
                  <a:lnTo>
                    <a:pt x="2513507" y="228226"/>
                  </a:lnTo>
                  <a:lnTo>
                    <a:pt x="2740968" y="228226"/>
                  </a:lnTo>
                  <a:lnTo>
                    <a:pt x="2740968" y="455729"/>
                  </a:lnTo>
                  <a:lnTo>
                    <a:pt x="2627301" y="455729"/>
                  </a:lnTo>
                  <a:close/>
                </a:path>
              </a:pathLst>
            </a:custGeom>
            <a:ln w="18719">
              <a:solidFill>
                <a:srgbClr val="FFFFFF"/>
              </a:solidFill>
            </a:ln>
          </p:spPr>
          <p:txBody>
            <a:bodyPr wrap="square" lIns="0" tIns="0" rIns="0" bIns="0" rtlCol="0"/>
            <a:lstStyle/>
            <a:p>
              <a:endParaRPr dirty="0"/>
            </a:p>
          </p:txBody>
        </p:sp>
        <p:pic>
          <p:nvPicPr>
            <p:cNvPr id="10" name="object 10">
              <a:extLst>
                <a:ext uri="{FF2B5EF4-FFF2-40B4-BE49-F238E27FC236}">
                  <a16:creationId xmlns:a16="http://schemas.microsoft.com/office/drawing/2014/main" id="{6017EB38-79D4-D17B-E3EA-DBC47C6321CE}"/>
                </a:ext>
              </a:extLst>
            </p:cNvPr>
            <p:cNvPicPr/>
            <p:nvPr/>
          </p:nvPicPr>
          <p:blipFill>
            <a:blip r:embed="rId2" cstate="print"/>
            <a:stretch>
              <a:fillRect/>
            </a:stretch>
          </p:blipFill>
          <p:spPr>
            <a:xfrm>
              <a:off x="14910816" y="7126224"/>
              <a:ext cx="487680" cy="944880"/>
            </a:xfrm>
            <a:prstGeom prst="rect">
              <a:avLst/>
            </a:prstGeom>
          </p:spPr>
        </p:pic>
        <p:pic>
          <p:nvPicPr>
            <p:cNvPr id="11" name="object 11">
              <a:extLst>
                <a:ext uri="{FF2B5EF4-FFF2-40B4-BE49-F238E27FC236}">
                  <a16:creationId xmlns:a16="http://schemas.microsoft.com/office/drawing/2014/main" id="{236B5E79-25F9-87AE-9BF3-B424EE9B8ADE}"/>
                </a:ext>
              </a:extLst>
            </p:cNvPr>
            <p:cNvPicPr/>
            <p:nvPr/>
          </p:nvPicPr>
          <p:blipFill>
            <a:blip r:embed="rId3" cstate="print"/>
            <a:stretch>
              <a:fillRect/>
            </a:stretch>
          </p:blipFill>
          <p:spPr>
            <a:xfrm>
              <a:off x="15928847" y="7126224"/>
              <a:ext cx="460248" cy="944880"/>
            </a:xfrm>
            <a:prstGeom prst="rect">
              <a:avLst/>
            </a:prstGeom>
          </p:spPr>
        </p:pic>
        <p:pic>
          <p:nvPicPr>
            <p:cNvPr id="12" name="object 12">
              <a:extLst>
                <a:ext uri="{FF2B5EF4-FFF2-40B4-BE49-F238E27FC236}">
                  <a16:creationId xmlns:a16="http://schemas.microsoft.com/office/drawing/2014/main" id="{DE8570F1-E87B-4323-15CF-26BA5FA9460B}"/>
                </a:ext>
              </a:extLst>
            </p:cNvPr>
            <p:cNvPicPr/>
            <p:nvPr/>
          </p:nvPicPr>
          <p:blipFill>
            <a:blip r:embed="rId4" cstate="print"/>
            <a:stretch>
              <a:fillRect/>
            </a:stretch>
          </p:blipFill>
          <p:spPr>
            <a:xfrm>
              <a:off x="16675607" y="7126224"/>
              <a:ext cx="649223" cy="944880"/>
            </a:xfrm>
            <a:prstGeom prst="rect">
              <a:avLst/>
            </a:prstGeom>
          </p:spPr>
        </p:pic>
        <p:pic>
          <p:nvPicPr>
            <p:cNvPr id="13" name="object 13">
              <a:extLst>
                <a:ext uri="{FF2B5EF4-FFF2-40B4-BE49-F238E27FC236}">
                  <a16:creationId xmlns:a16="http://schemas.microsoft.com/office/drawing/2014/main" id="{96B71D7B-D43B-2E2D-A9F6-08A21C977600}"/>
                </a:ext>
              </a:extLst>
            </p:cNvPr>
            <p:cNvPicPr/>
            <p:nvPr/>
          </p:nvPicPr>
          <p:blipFill>
            <a:blip r:embed="rId5" cstate="print"/>
            <a:stretch>
              <a:fillRect/>
            </a:stretch>
          </p:blipFill>
          <p:spPr>
            <a:xfrm>
              <a:off x="14298422" y="6093815"/>
              <a:ext cx="3543300" cy="2311654"/>
            </a:xfrm>
            <a:prstGeom prst="rect">
              <a:avLst/>
            </a:prstGeom>
          </p:spPr>
        </p:pic>
      </p:grpSp>
      <p:sp>
        <p:nvSpPr>
          <p:cNvPr id="14" name="object 14">
            <a:extLst>
              <a:ext uri="{FF2B5EF4-FFF2-40B4-BE49-F238E27FC236}">
                <a16:creationId xmlns:a16="http://schemas.microsoft.com/office/drawing/2014/main" id="{646FC5FA-17FA-4041-AB1D-6892DBC23196}"/>
              </a:ext>
            </a:extLst>
          </p:cNvPr>
          <p:cNvSpPr txBox="1">
            <a:spLocks noGrp="1"/>
          </p:cNvSpPr>
          <p:nvPr>
            <p:ph type="title"/>
          </p:nvPr>
        </p:nvSpPr>
        <p:spPr>
          <a:xfrm>
            <a:off x="1987550" y="1035467"/>
            <a:ext cx="11135360" cy="751488"/>
          </a:xfrm>
          <a:prstGeom prst="rect">
            <a:avLst/>
          </a:prstGeom>
        </p:spPr>
        <p:txBody>
          <a:bodyPr vert="horz" wrap="square" lIns="0" tIns="12700" rIns="0" bIns="0" rtlCol="0">
            <a:spAutoFit/>
          </a:bodyPr>
          <a:lstStyle/>
          <a:p>
            <a:pPr marL="12700" marR="5080" algn="l">
              <a:spcBef>
                <a:spcPts val="100"/>
              </a:spcBef>
              <a:tabLst>
                <a:tab pos="6182360" algn="l"/>
              </a:tabLst>
            </a:pPr>
            <a:r>
              <a:rPr sz="4800" spc="200" dirty="0"/>
              <a:t>Conclusion</a:t>
            </a:r>
            <a:r>
              <a:rPr lang="en-US" sz="4800" spc="200" dirty="0"/>
              <a:t> </a:t>
            </a:r>
            <a:r>
              <a:rPr sz="4800" spc="200" dirty="0"/>
              <a:t>and</a:t>
            </a:r>
            <a:r>
              <a:rPr lang="en-US" sz="4800" spc="200" dirty="0"/>
              <a:t> </a:t>
            </a:r>
            <a:r>
              <a:rPr sz="4800" spc="200" dirty="0"/>
              <a:t>Future</a:t>
            </a:r>
            <a:r>
              <a:rPr lang="en-US" sz="4800" spc="200" dirty="0"/>
              <a:t> </a:t>
            </a:r>
            <a:r>
              <a:rPr sz="4800" spc="200" dirty="0"/>
              <a:t>Steps</a:t>
            </a:r>
          </a:p>
        </p:txBody>
      </p:sp>
      <p:graphicFrame>
        <p:nvGraphicFramePr>
          <p:cNvPr id="17" name="object 17">
            <a:extLst>
              <a:ext uri="{FF2B5EF4-FFF2-40B4-BE49-F238E27FC236}">
                <a16:creationId xmlns:a16="http://schemas.microsoft.com/office/drawing/2014/main" id="{9250273F-01AF-4131-A685-D25E63AEFB22}"/>
              </a:ext>
            </a:extLst>
          </p:cNvPr>
          <p:cNvGraphicFramePr>
            <a:graphicFrameLocks noGrp="1"/>
          </p:cNvGraphicFramePr>
          <p:nvPr/>
        </p:nvGraphicFramePr>
        <p:xfrm>
          <a:off x="1987550" y="5192706"/>
          <a:ext cx="10805791" cy="741680"/>
        </p:xfrm>
        <a:graphic>
          <a:graphicData uri="http://schemas.openxmlformats.org/drawingml/2006/table">
            <a:tbl>
              <a:tblPr firstRow="1" bandRow="1">
                <a:tableStyleId>{2D5ABB26-0587-4C30-8999-92F81FD0307C}</a:tableStyleId>
              </a:tblPr>
              <a:tblGrid>
                <a:gridCol w="906144">
                  <a:extLst>
                    <a:ext uri="{9D8B030D-6E8A-4147-A177-3AD203B41FA5}">
                      <a16:colId xmlns:a16="http://schemas.microsoft.com/office/drawing/2014/main" val="20000"/>
                    </a:ext>
                  </a:extLst>
                </a:gridCol>
                <a:gridCol w="1565909">
                  <a:extLst>
                    <a:ext uri="{9D8B030D-6E8A-4147-A177-3AD203B41FA5}">
                      <a16:colId xmlns:a16="http://schemas.microsoft.com/office/drawing/2014/main" val="20001"/>
                    </a:ext>
                  </a:extLst>
                </a:gridCol>
                <a:gridCol w="1470025">
                  <a:extLst>
                    <a:ext uri="{9D8B030D-6E8A-4147-A177-3AD203B41FA5}">
                      <a16:colId xmlns:a16="http://schemas.microsoft.com/office/drawing/2014/main" val="20002"/>
                    </a:ext>
                  </a:extLst>
                </a:gridCol>
                <a:gridCol w="691514">
                  <a:extLst>
                    <a:ext uri="{9D8B030D-6E8A-4147-A177-3AD203B41FA5}">
                      <a16:colId xmlns:a16="http://schemas.microsoft.com/office/drawing/2014/main" val="20003"/>
                    </a:ext>
                  </a:extLst>
                </a:gridCol>
                <a:gridCol w="1556385">
                  <a:extLst>
                    <a:ext uri="{9D8B030D-6E8A-4147-A177-3AD203B41FA5}">
                      <a16:colId xmlns:a16="http://schemas.microsoft.com/office/drawing/2014/main" val="20004"/>
                    </a:ext>
                  </a:extLst>
                </a:gridCol>
                <a:gridCol w="864870">
                  <a:extLst>
                    <a:ext uri="{9D8B030D-6E8A-4147-A177-3AD203B41FA5}">
                      <a16:colId xmlns:a16="http://schemas.microsoft.com/office/drawing/2014/main" val="20005"/>
                    </a:ext>
                  </a:extLst>
                </a:gridCol>
                <a:gridCol w="692150">
                  <a:extLst>
                    <a:ext uri="{9D8B030D-6E8A-4147-A177-3AD203B41FA5}">
                      <a16:colId xmlns:a16="http://schemas.microsoft.com/office/drawing/2014/main" val="20006"/>
                    </a:ext>
                  </a:extLst>
                </a:gridCol>
                <a:gridCol w="1210945">
                  <a:extLst>
                    <a:ext uri="{9D8B030D-6E8A-4147-A177-3AD203B41FA5}">
                      <a16:colId xmlns:a16="http://schemas.microsoft.com/office/drawing/2014/main" val="20007"/>
                    </a:ext>
                  </a:extLst>
                </a:gridCol>
                <a:gridCol w="1383665">
                  <a:extLst>
                    <a:ext uri="{9D8B030D-6E8A-4147-A177-3AD203B41FA5}">
                      <a16:colId xmlns:a16="http://schemas.microsoft.com/office/drawing/2014/main" val="20008"/>
                    </a:ext>
                  </a:extLst>
                </a:gridCol>
                <a:gridCol w="464184">
                  <a:extLst>
                    <a:ext uri="{9D8B030D-6E8A-4147-A177-3AD203B41FA5}">
                      <a16:colId xmlns:a16="http://schemas.microsoft.com/office/drawing/2014/main" val="20009"/>
                    </a:ext>
                  </a:extLst>
                </a:gridCol>
              </a:tblGrid>
              <a:tr h="370840">
                <a:tc>
                  <a:txBody>
                    <a:bodyPr/>
                    <a:lstStyle/>
                    <a:p>
                      <a:pPr marL="31750" marR="3175">
                        <a:lnSpc>
                          <a:spcPts val="2730"/>
                        </a:lnSpc>
                      </a:pPr>
                      <a:endParaRPr sz="2500" dirty="0">
                        <a:latin typeface="Microsoft Sans Serif"/>
                        <a:cs typeface="Microsoft Sans Serif"/>
                      </a:endParaRPr>
                    </a:p>
                  </a:txBody>
                  <a:tcPr marL="0" marR="0" marT="0" marB="0"/>
                </a:tc>
                <a:tc>
                  <a:txBody>
                    <a:bodyPr/>
                    <a:lstStyle/>
                    <a:p>
                      <a:pPr marR="3175">
                        <a:lnSpc>
                          <a:spcPts val="2730"/>
                        </a:lnSpc>
                      </a:pPr>
                      <a:endParaRPr sz="2500" dirty="0">
                        <a:latin typeface="Microsoft Sans Serif"/>
                        <a:cs typeface="Microsoft Sans Serif"/>
                      </a:endParaRPr>
                    </a:p>
                  </a:txBody>
                  <a:tcPr marL="0" marR="0" marT="0" marB="0"/>
                </a:tc>
                <a:tc>
                  <a:txBody>
                    <a:bodyPr/>
                    <a:lstStyle/>
                    <a:p>
                      <a:pPr>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extLst>
                  <a:ext uri="{0D108BD9-81ED-4DB2-BD59-A6C34878D82A}">
                    <a16:rowId xmlns:a16="http://schemas.microsoft.com/office/drawing/2014/main" val="10000"/>
                  </a:ext>
                </a:extLst>
              </a:tr>
              <a:tr h="370840">
                <a:tc>
                  <a:txBody>
                    <a:bodyPr/>
                    <a:lstStyle/>
                    <a:p>
                      <a:pPr marL="31750">
                        <a:lnSpc>
                          <a:spcPts val="2810"/>
                        </a:lnSpc>
                      </a:pPr>
                      <a:endParaRPr sz="2500" dirty="0">
                        <a:latin typeface="Microsoft Sans Serif"/>
                        <a:cs typeface="Microsoft Sans Serif"/>
                      </a:endParaRPr>
                    </a:p>
                  </a:txBody>
                  <a:tcPr marL="0" marR="0" marT="0" marB="0"/>
                </a:tc>
                <a:tc>
                  <a:txBody>
                    <a:bodyPr/>
                    <a:lstStyle/>
                    <a:p>
                      <a:pPr marL="172720">
                        <a:lnSpc>
                          <a:spcPts val="2810"/>
                        </a:lnSpc>
                      </a:pPr>
                      <a:endParaRPr sz="2500" dirty="0">
                        <a:latin typeface="Microsoft Sans Serif"/>
                        <a:cs typeface="Microsoft Sans Serif"/>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extLst>
                  <a:ext uri="{0D108BD9-81ED-4DB2-BD59-A6C34878D82A}">
                    <a16:rowId xmlns:a16="http://schemas.microsoft.com/office/drawing/2014/main" val="10001"/>
                  </a:ext>
                </a:extLst>
              </a:tr>
            </a:tbl>
          </a:graphicData>
        </a:graphic>
      </p:graphicFrame>
      <p:sp>
        <p:nvSpPr>
          <p:cNvPr id="19" name="TextBox 18">
            <a:extLst>
              <a:ext uri="{FF2B5EF4-FFF2-40B4-BE49-F238E27FC236}">
                <a16:creationId xmlns:a16="http://schemas.microsoft.com/office/drawing/2014/main" id="{E517D6AF-FC62-FB98-D141-6B8A502C88AA}"/>
              </a:ext>
            </a:extLst>
          </p:cNvPr>
          <p:cNvSpPr txBox="1"/>
          <p:nvPr/>
        </p:nvSpPr>
        <p:spPr>
          <a:xfrm>
            <a:off x="1606550" y="2014673"/>
            <a:ext cx="15069057" cy="2246769"/>
          </a:xfrm>
          <a:prstGeom prst="rect">
            <a:avLst/>
          </a:prstGeom>
          <a:noFill/>
        </p:spPr>
        <p:txBody>
          <a:bodyPr wrap="square">
            <a:spAutoFit/>
          </a:bodyPr>
          <a:lstStyle/>
          <a:p>
            <a:pPr marL="744220" indent="-571500">
              <a:lnSpc>
                <a:spcPts val="2810"/>
              </a:lnSpc>
              <a:buFont typeface="Wingdings" panose="05000000000000000000" pitchFamily="2" charset="2"/>
              <a:buChar char="q"/>
            </a:pPr>
            <a:r>
              <a:rPr lang="en-IN" sz="3600" spc="200" dirty="0">
                <a:solidFill>
                  <a:schemeClr val="bg1"/>
                </a:solidFill>
                <a:latin typeface="Microsoft Sans Serif"/>
                <a:ea typeface="+mj-ea"/>
                <a:cs typeface="Microsoft Sans Serif"/>
              </a:rPr>
              <a:t>Conclusion:-</a:t>
            </a:r>
            <a:endParaRPr lang="en-IN" sz="4800" spc="200" dirty="0">
              <a:solidFill>
                <a:schemeClr val="bg1"/>
              </a:solidFill>
              <a:latin typeface="Microsoft Sans Serif"/>
              <a:ea typeface="+mj-ea"/>
              <a:cs typeface="Microsoft Sans Serif"/>
            </a:endParaRPr>
          </a:p>
          <a:p>
            <a:pPr marL="172720">
              <a:lnSpc>
                <a:spcPts val="2810"/>
              </a:lnSpc>
            </a:pPr>
            <a:endParaRPr lang="en-US" sz="2500" spc="210" dirty="0">
              <a:solidFill>
                <a:srgbClr val="FFFFFF"/>
              </a:solidFill>
              <a:latin typeface="Microsoft Sans Serif"/>
              <a:ea typeface="+mn-ea"/>
              <a:cs typeface="Microsoft Sans Serif"/>
            </a:endParaRPr>
          </a:p>
          <a:p>
            <a:pPr marL="172720">
              <a:lnSpc>
                <a:spcPts val="2810"/>
              </a:lnSpc>
            </a:pPr>
            <a:r>
              <a:rPr lang="en-US" sz="2500" spc="210" dirty="0">
                <a:solidFill>
                  <a:srgbClr val="FFFFFF"/>
                </a:solidFill>
                <a:latin typeface="Microsoft Sans Serif"/>
                <a:ea typeface="+mn-ea"/>
                <a:cs typeface="Microsoft Sans Serif"/>
              </a:rPr>
              <a:t>The EV Charging Station Finder &amp; Pickup Assistance simplifies charging station booking and roadside assistance with real-time tracking, interactive maps, and secure booking. This platform enhances the EV user experience, making charging and emergency support more accessible and efficient.</a:t>
            </a:r>
            <a:endParaRPr lang="en-IN" sz="2500" spc="210" dirty="0">
              <a:solidFill>
                <a:srgbClr val="FFFFFF"/>
              </a:solidFill>
              <a:latin typeface="Microsoft Sans Serif"/>
              <a:ea typeface="+mn-ea"/>
              <a:cs typeface="Microsoft Sans Serif"/>
            </a:endParaRPr>
          </a:p>
        </p:txBody>
      </p:sp>
      <p:sp>
        <p:nvSpPr>
          <p:cNvPr id="21" name="TextBox 20">
            <a:extLst>
              <a:ext uri="{FF2B5EF4-FFF2-40B4-BE49-F238E27FC236}">
                <a16:creationId xmlns:a16="http://schemas.microsoft.com/office/drawing/2014/main" id="{B363A987-0C9F-6A21-FE66-701C5137F1B4}"/>
              </a:ext>
            </a:extLst>
          </p:cNvPr>
          <p:cNvSpPr txBox="1"/>
          <p:nvPr/>
        </p:nvSpPr>
        <p:spPr>
          <a:xfrm>
            <a:off x="1606550" y="4431399"/>
            <a:ext cx="12414154" cy="4401205"/>
          </a:xfrm>
          <a:prstGeom prst="rect">
            <a:avLst/>
          </a:prstGeom>
          <a:noFill/>
        </p:spPr>
        <p:txBody>
          <a:bodyPr wrap="square">
            <a:spAutoFit/>
          </a:bodyPr>
          <a:lstStyle/>
          <a:p>
            <a:pPr marL="744220" indent="-571500">
              <a:lnSpc>
                <a:spcPts val="2810"/>
              </a:lnSpc>
              <a:buFont typeface="Wingdings" panose="05000000000000000000" pitchFamily="2" charset="2"/>
              <a:buChar char="q"/>
            </a:pPr>
            <a:r>
              <a:rPr lang="en-IN" sz="3600" spc="200" dirty="0">
                <a:solidFill>
                  <a:schemeClr val="bg1"/>
                </a:solidFill>
                <a:latin typeface="Microsoft Sans Serif"/>
                <a:ea typeface="+mj-ea"/>
                <a:cs typeface="Microsoft Sans Serif"/>
              </a:rPr>
              <a:t>Future Steps:-</a:t>
            </a:r>
          </a:p>
          <a:p>
            <a:pPr marL="172720">
              <a:lnSpc>
                <a:spcPts val="2810"/>
              </a:lnSpc>
            </a:pPr>
            <a:endParaRPr lang="en-IN" sz="2800" spc="200" dirty="0">
              <a:solidFill>
                <a:schemeClr val="bg1"/>
              </a:solidFill>
              <a:latin typeface="Microsoft Sans Serif"/>
              <a:ea typeface="+mj-ea"/>
              <a:cs typeface="Microsoft Sans Serif"/>
            </a:endParaRPr>
          </a:p>
          <a:p>
            <a:pPr marL="629920" indent="-457200">
              <a:lnSpc>
                <a:spcPts val="2810"/>
              </a:lnSpc>
              <a:buFont typeface="+mj-lt"/>
              <a:buAutoNum type="arabicPeriod"/>
            </a:pPr>
            <a:r>
              <a:rPr lang="en-IN" sz="2400" b="1" spc="210" dirty="0">
                <a:solidFill>
                  <a:srgbClr val="FFFFFF"/>
                </a:solidFill>
                <a:latin typeface="Microsoft Sans Serif"/>
                <a:ea typeface="+mn-ea"/>
                <a:cs typeface="Microsoft Sans Serif"/>
              </a:rPr>
              <a:t>AI-Based Suggestions </a:t>
            </a:r>
            <a:r>
              <a:rPr lang="en-IN" sz="2400" spc="210" dirty="0">
                <a:solidFill>
                  <a:srgbClr val="FFFFFF"/>
                </a:solidFill>
                <a:latin typeface="Microsoft Sans Serif"/>
                <a:ea typeface="+mn-ea"/>
                <a:cs typeface="Microsoft Sans Serif"/>
              </a:rPr>
              <a:t>– </a:t>
            </a:r>
            <a:r>
              <a:rPr lang="en-US" sz="2400" spc="210" dirty="0">
                <a:solidFill>
                  <a:srgbClr val="FFFFFF"/>
                </a:solidFill>
                <a:latin typeface="Microsoft Sans Serif"/>
                <a:ea typeface="+mn-ea"/>
                <a:cs typeface="Microsoft Sans Serif"/>
              </a:rPr>
              <a:t>Recommend nearby stations based on user behavior.</a:t>
            </a: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r>
              <a:rPr lang="en-IN" sz="2400" b="1" spc="210" dirty="0">
                <a:solidFill>
                  <a:srgbClr val="FFFFFF"/>
                </a:solidFill>
                <a:latin typeface="Microsoft Sans Serif"/>
                <a:ea typeface="+mn-ea"/>
                <a:cs typeface="Microsoft Sans Serif"/>
              </a:rPr>
              <a:t>Payment Integration </a:t>
            </a:r>
            <a:r>
              <a:rPr lang="en-IN" sz="2400" spc="210" dirty="0">
                <a:solidFill>
                  <a:srgbClr val="FFFFFF"/>
                </a:solidFill>
                <a:latin typeface="Microsoft Sans Serif"/>
                <a:ea typeface="+mn-ea"/>
                <a:cs typeface="Microsoft Sans Serif"/>
              </a:rPr>
              <a:t>– </a:t>
            </a:r>
            <a:r>
              <a:rPr lang="en-US" sz="2400" spc="210" dirty="0">
                <a:solidFill>
                  <a:srgbClr val="FFFFFF"/>
                </a:solidFill>
                <a:latin typeface="Microsoft Sans Serif"/>
                <a:ea typeface="+mn-ea"/>
                <a:cs typeface="Microsoft Sans Serif"/>
              </a:rPr>
              <a:t>Enable online payments for charging slots.</a:t>
            </a:r>
          </a:p>
          <a:p>
            <a:pPr marL="629920" indent="-457200">
              <a:lnSpc>
                <a:spcPts val="2810"/>
              </a:lnSpc>
              <a:buFont typeface="+mj-lt"/>
              <a:buAutoNum type="arabicPeriod"/>
            </a:pP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r>
              <a:rPr lang="en-IN" sz="2400" b="1" spc="210" dirty="0">
                <a:solidFill>
                  <a:srgbClr val="FFFFFF"/>
                </a:solidFill>
                <a:latin typeface="Microsoft Sans Serif"/>
                <a:ea typeface="+mn-ea"/>
                <a:cs typeface="Microsoft Sans Serif"/>
              </a:rPr>
              <a:t>Mobile App Development </a:t>
            </a:r>
            <a:r>
              <a:rPr lang="en-IN" sz="2400" spc="210" dirty="0">
                <a:solidFill>
                  <a:srgbClr val="FFFFFF"/>
                </a:solidFill>
                <a:latin typeface="Microsoft Sans Serif"/>
                <a:ea typeface="+mn-ea"/>
                <a:cs typeface="Microsoft Sans Serif"/>
              </a:rPr>
              <a:t>– </a:t>
            </a:r>
            <a:r>
              <a:rPr lang="en-US" sz="2400" spc="210" dirty="0">
                <a:solidFill>
                  <a:srgbClr val="FFFFFF"/>
                </a:solidFill>
                <a:latin typeface="Microsoft Sans Serif"/>
                <a:ea typeface="+mn-ea"/>
                <a:cs typeface="Microsoft Sans Serif"/>
              </a:rPr>
              <a:t>Launch a dedicated app for better accessibility.</a:t>
            </a: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r>
              <a:rPr lang="en-IN" sz="2400" b="1" spc="210" dirty="0">
                <a:solidFill>
                  <a:srgbClr val="FFFFFF"/>
                </a:solidFill>
                <a:latin typeface="Microsoft Sans Serif"/>
                <a:ea typeface="+mn-ea"/>
                <a:cs typeface="Microsoft Sans Serif"/>
              </a:rPr>
              <a:t>Live Notifications </a:t>
            </a:r>
            <a:r>
              <a:rPr lang="en-IN" sz="2400" spc="210" dirty="0">
                <a:solidFill>
                  <a:srgbClr val="FFFFFF"/>
                </a:solidFill>
                <a:latin typeface="Microsoft Sans Serif"/>
                <a:ea typeface="+mn-ea"/>
                <a:cs typeface="Microsoft Sans Serif"/>
              </a:rPr>
              <a:t>– </a:t>
            </a:r>
            <a:r>
              <a:rPr lang="en-US" sz="2400" spc="210" dirty="0">
                <a:solidFill>
                  <a:srgbClr val="FFFFFF"/>
                </a:solidFill>
                <a:latin typeface="Microsoft Sans Serif"/>
                <a:ea typeface="+mn-ea"/>
                <a:cs typeface="Microsoft Sans Serif"/>
              </a:rPr>
              <a:t>Send real-time updates on bookings and station availability.</a:t>
            </a:r>
            <a:endParaRPr lang="en-IN" sz="2400" spc="210" dirty="0">
              <a:solidFill>
                <a:srgbClr val="FFFFFF"/>
              </a:solidFill>
              <a:latin typeface="Microsoft Sans Serif"/>
              <a:ea typeface="+mn-ea"/>
              <a:cs typeface="Microsoft Sans Serif"/>
            </a:endParaRPr>
          </a:p>
        </p:txBody>
      </p:sp>
    </p:spTree>
    <p:extLst>
      <p:ext uri="{BB962C8B-B14F-4D97-AF65-F5344CB8AC3E}">
        <p14:creationId xmlns:p14="http://schemas.microsoft.com/office/powerpoint/2010/main" val="689538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406FA-2F1F-3B4D-66BF-A18DCC0CE84B}"/>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A7CF123D-4B52-E6D4-B1C9-9329D96AB785}"/>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64DEE3D5-E5CD-DDFB-BAB8-9188B92BE1E3}"/>
                </a:ext>
              </a:extLst>
            </p:cNvPr>
            <p:cNvSpPr/>
            <p:nvPr/>
          </p:nvSpPr>
          <p:spPr>
            <a:xfrm>
              <a:off x="1431367" y="1074247"/>
              <a:ext cx="15423515" cy="8136890"/>
            </a:xfrm>
            <a:custGeom>
              <a:avLst/>
              <a:gdLst/>
              <a:ahLst/>
              <a:cxnLst/>
              <a:rect l="l" t="t" r="r" b="b"/>
              <a:pathLst>
                <a:path w="15423515" h="8136890">
                  <a:moveTo>
                    <a:pt x="7711936" y="8136609"/>
                  </a:moveTo>
                  <a:lnTo>
                    <a:pt x="0" y="8136609"/>
                  </a:lnTo>
                  <a:lnTo>
                    <a:pt x="0" y="0"/>
                  </a:lnTo>
                  <a:lnTo>
                    <a:pt x="15423097" y="0"/>
                  </a:lnTo>
                  <a:lnTo>
                    <a:pt x="15423097" y="8136609"/>
                  </a:lnTo>
                  <a:lnTo>
                    <a:pt x="7711936" y="8136609"/>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488F7617-FA80-644C-4E3F-49650C3FC48C}"/>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483DC563-6163-5134-A1E7-D3647F6CB440}"/>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66FF3FF7-ABB7-7A57-86AD-ED0FB009A90A}"/>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1E777F66-81CC-9A72-121F-52DCC26B844F}"/>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FAF55AE9-346D-2A7F-6B72-0241B99F1C27}"/>
              </a:ext>
            </a:extLst>
          </p:cNvPr>
          <p:cNvSpPr txBox="1"/>
          <p:nvPr/>
        </p:nvSpPr>
        <p:spPr>
          <a:xfrm>
            <a:off x="7355052" y="2566003"/>
            <a:ext cx="7599045" cy="2239716"/>
          </a:xfrm>
          <a:prstGeom prst="rect">
            <a:avLst/>
          </a:prstGeom>
        </p:spPr>
        <p:txBody>
          <a:bodyPr vert="horz" wrap="square" lIns="0" tIns="10795" rIns="0" bIns="0" rtlCol="0">
            <a:spAutoFit/>
          </a:bodyPr>
          <a:lstStyle/>
          <a:p>
            <a:pPr marL="12700" marR="5080">
              <a:lnSpc>
                <a:spcPct val="100299"/>
              </a:lnSpc>
              <a:spcBef>
                <a:spcPts val="85"/>
              </a:spcBef>
              <a:tabLst>
                <a:tab pos="1000125" algn="l"/>
                <a:tab pos="1658620" algn="l"/>
                <a:tab pos="2317115" algn="l"/>
                <a:tab pos="4292600" algn="l"/>
                <a:tab pos="4622165" algn="l"/>
                <a:tab pos="4951095" algn="l"/>
                <a:tab pos="5280660" algn="l"/>
              </a:tabLst>
            </a:pPr>
            <a:r>
              <a:rPr lang="en-IN" sz="4800" spc="200" dirty="0">
                <a:solidFill>
                  <a:srgbClr val="FFFFFF"/>
                </a:solidFill>
                <a:latin typeface="Microsoft Sans Serif"/>
                <a:cs typeface="Microsoft Sans Serif"/>
              </a:rPr>
              <a:t>Transforming</a:t>
            </a:r>
            <a:r>
              <a:rPr lang="en-IN" sz="4800" dirty="0">
                <a:solidFill>
                  <a:srgbClr val="FFFFFF"/>
                </a:solidFill>
                <a:latin typeface="Microsoft Sans Serif"/>
                <a:cs typeface="Microsoft Sans Serif"/>
              </a:rPr>
              <a:t>	</a:t>
            </a:r>
            <a:r>
              <a:rPr lang="en-IN" sz="4800" spc="145" dirty="0">
                <a:solidFill>
                  <a:srgbClr val="FFFFFF"/>
                </a:solidFill>
                <a:latin typeface="Microsoft Sans Serif"/>
                <a:cs typeface="Microsoft Sans Serif"/>
              </a:rPr>
              <a:t>Challenges </a:t>
            </a:r>
            <a:r>
              <a:rPr lang="en-IN" sz="4800" spc="605" dirty="0">
                <a:solidFill>
                  <a:srgbClr val="FFFFFF"/>
                </a:solidFill>
                <a:latin typeface="Microsoft Sans Serif"/>
                <a:cs typeface="Microsoft Sans Serif"/>
              </a:rPr>
              <a:t>into</a:t>
            </a:r>
            <a:r>
              <a:rPr lang="en-IN" sz="4800" dirty="0">
                <a:solidFill>
                  <a:srgbClr val="FFFFFF"/>
                </a:solidFill>
                <a:latin typeface="Microsoft Sans Serif"/>
                <a:cs typeface="Microsoft Sans Serif"/>
              </a:rPr>
              <a:t>	</a:t>
            </a:r>
            <a:r>
              <a:rPr lang="en-IN" sz="4800" spc="445" dirty="0">
                <a:solidFill>
                  <a:srgbClr val="FFFFFF"/>
                </a:solidFill>
                <a:latin typeface="Microsoft Sans Serif"/>
                <a:cs typeface="Microsoft Sans Serif"/>
              </a:rPr>
              <a:t>Solutions:</a:t>
            </a:r>
            <a:r>
              <a:rPr lang="en-IN" sz="4800" dirty="0">
                <a:solidFill>
                  <a:srgbClr val="FFFFFF"/>
                </a:solidFill>
                <a:latin typeface="Microsoft Sans Serif"/>
                <a:cs typeface="Microsoft Sans Serif"/>
              </a:rPr>
              <a:t>	</a:t>
            </a:r>
          </a:p>
          <a:p>
            <a:pPr marL="12700" marR="5080">
              <a:lnSpc>
                <a:spcPct val="100299"/>
              </a:lnSpc>
              <a:spcBef>
                <a:spcPts val="85"/>
              </a:spcBef>
              <a:tabLst>
                <a:tab pos="1000125" algn="l"/>
                <a:tab pos="1658620" algn="l"/>
                <a:tab pos="2317115" algn="l"/>
                <a:tab pos="4292600" algn="l"/>
                <a:tab pos="4622165" algn="l"/>
                <a:tab pos="4951095" algn="l"/>
                <a:tab pos="5280660" algn="l"/>
              </a:tabLst>
            </a:pPr>
            <a:r>
              <a:rPr lang="en-IN" sz="4800" dirty="0">
                <a:solidFill>
                  <a:srgbClr val="FFFFFF"/>
                </a:solidFill>
                <a:latin typeface="Microsoft Sans Serif"/>
                <a:cs typeface="Microsoft Sans Serif"/>
                <a:hlinkClick r:id="rId2" tooltip="Digital-E-Gram-Panchayat">
                  <a:extLst>
                    <a:ext uri="{A12FA001-AC4F-418D-AE19-62706E023703}">
                      <ahyp:hlinkClr xmlns:ahyp="http://schemas.microsoft.com/office/drawing/2018/hyperlinkcolor" val="tx"/>
                    </a:ext>
                  </a:extLst>
                </a:hlinkClick>
              </a:rPr>
              <a:t>Digital-E-Gram-Panchayat</a:t>
            </a:r>
            <a:endParaRPr lang="en-US" sz="4800" dirty="0">
              <a:solidFill>
                <a:srgbClr val="FFFFFF"/>
              </a:solidFill>
              <a:latin typeface="Microsoft Sans Serif"/>
              <a:cs typeface="Microsoft Sans Serif"/>
            </a:endParaRPr>
          </a:p>
        </p:txBody>
      </p:sp>
      <p:sp>
        <p:nvSpPr>
          <p:cNvPr id="9" name="object 9">
            <a:extLst>
              <a:ext uri="{FF2B5EF4-FFF2-40B4-BE49-F238E27FC236}">
                <a16:creationId xmlns:a16="http://schemas.microsoft.com/office/drawing/2014/main" id="{D6A97688-CBE1-5F04-4017-C10F6E179373}"/>
              </a:ext>
            </a:extLst>
          </p:cNvPr>
          <p:cNvSpPr txBox="1"/>
          <p:nvPr/>
        </p:nvSpPr>
        <p:spPr>
          <a:xfrm>
            <a:off x="7355052" y="5448585"/>
            <a:ext cx="9479561" cy="2993127"/>
          </a:xfrm>
          <a:prstGeom prst="rect">
            <a:avLst/>
          </a:prstGeom>
        </p:spPr>
        <p:txBody>
          <a:bodyPr vert="horz" wrap="square" lIns="0" tIns="12700" rIns="0" bIns="0" rtlCol="0">
            <a:spAutoFit/>
          </a:bodyPr>
          <a:lstStyle/>
          <a:p>
            <a:pPr marL="12700">
              <a:lnSpc>
                <a:spcPct val="100000"/>
              </a:lnSpc>
              <a:spcBef>
                <a:spcPts val="100"/>
              </a:spcBef>
              <a:tabLst>
                <a:tab pos="3634104" algn="l"/>
              </a:tabLst>
            </a:pPr>
            <a:r>
              <a:rPr lang="en-US" sz="4800" spc="445" dirty="0">
                <a:solidFill>
                  <a:srgbClr val="FFFFFF"/>
                </a:solidFill>
                <a:latin typeface="Microsoft Sans Serif"/>
                <a:cs typeface="Microsoft Sans Serif"/>
              </a:rPr>
              <a:t>By Vedant Deshpande</a:t>
            </a:r>
          </a:p>
          <a:p>
            <a:pPr marL="12700">
              <a:spcBef>
                <a:spcPts val="100"/>
              </a:spcBef>
              <a:tabLst>
                <a:tab pos="3634104" algn="l"/>
              </a:tabLst>
            </a:pPr>
            <a:r>
              <a:rPr lang="en-US" sz="4800" spc="445" dirty="0">
                <a:solidFill>
                  <a:srgbClr val="FFFFFF"/>
                </a:solidFill>
                <a:latin typeface="Microsoft Sans Serif"/>
                <a:cs typeface="Microsoft Sans Serif"/>
              </a:rPr>
              <a:t>Unified Mentor Internship Project</a:t>
            </a:r>
          </a:p>
          <a:p>
            <a:pPr marL="12700">
              <a:lnSpc>
                <a:spcPct val="100000"/>
              </a:lnSpc>
              <a:spcBef>
                <a:spcPts val="100"/>
              </a:spcBef>
              <a:tabLst>
                <a:tab pos="3634104" algn="l"/>
              </a:tabLst>
            </a:pPr>
            <a:endParaRPr sz="4800" dirty="0">
              <a:latin typeface="Microsoft Sans Serif"/>
              <a:cs typeface="Microsoft Sans Serif"/>
            </a:endParaRPr>
          </a:p>
        </p:txBody>
      </p:sp>
      <p:sp>
        <p:nvSpPr>
          <p:cNvPr id="10" name="object 10">
            <a:extLst>
              <a:ext uri="{FF2B5EF4-FFF2-40B4-BE49-F238E27FC236}">
                <a16:creationId xmlns:a16="http://schemas.microsoft.com/office/drawing/2014/main" id="{150252B9-F3D7-79B7-506D-6AB97812EC7A}"/>
              </a:ext>
            </a:extLst>
          </p:cNvPr>
          <p:cNvSpPr txBox="1">
            <a:spLocks noGrp="1"/>
          </p:cNvSpPr>
          <p:nvPr>
            <p:ph type="title"/>
          </p:nvPr>
        </p:nvSpPr>
        <p:spPr>
          <a:xfrm>
            <a:off x="15578328" y="2467794"/>
            <a:ext cx="993775" cy="1488440"/>
          </a:xfrm>
          <a:prstGeom prst="rect">
            <a:avLst/>
          </a:prstGeom>
        </p:spPr>
        <p:txBody>
          <a:bodyPr vert="horz" wrap="square" lIns="0" tIns="12065" rIns="0" bIns="0" rtlCol="0">
            <a:spAutoFit/>
          </a:bodyPr>
          <a:lstStyle/>
          <a:p>
            <a:pPr marL="12700">
              <a:lnSpc>
                <a:spcPct val="100000"/>
              </a:lnSpc>
              <a:spcBef>
                <a:spcPts val="95"/>
              </a:spcBef>
            </a:pPr>
            <a:r>
              <a:rPr sz="9600" spc="-535" dirty="0">
                <a:solidFill>
                  <a:srgbClr val="00FFFF"/>
                </a:solidFill>
                <a:latin typeface="Cambria"/>
                <a:cs typeface="Cambria"/>
              </a:rPr>
              <a:t>⥫</a:t>
            </a:r>
            <a:endParaRPr sz="9600" dirty="0">
              <a:latin typeface="Cambria"/>
              <a:cs typeface="Cambria"/>
            </a:endParaRPr>
          </a:p>
        </p:txBody>
      </p:sp>
      <p:grpSp>
        <p:nvGrpSpPr>
          <p:cNvPr id="11" name="object 11">
            <a:extLst>
              <a:ext uri="{FF2B5EF4-FFF2-40B4-BE49-F238E27FC236}">
                <a16:creationId xmlns:a16="http://schemas.microsoft.com/office/drawing/2014/main" id="{066794F7-9ED9-69F9-EA0F-88C6C4076618}"/>
              </a:ext>
            </a:extLst>
          </p:cNvPr>
          <p:cNvGrpSpPr/>
          <p:nvPr/>
        </p:nvGrpSpPr>
        <p:grpSpPr>
          <a:xfrm>
            <a:off x="952296" y="5035670"/>
            <a:ext cx="4429760" cy="3396615"/>
            <a:chOff x="952296" y="5035670"/>
            <a:chExt cx="4429760" cy="3396615"/>
          </a:xfrm>
        </p:grpSpPr>
        <p:sp>
          <p:nvSpPr>
            <p:cNvPr id="12" name="object 12">
              <a:extLst>
                <a:ext uri="{FF2B5EF4-FFF2-40B4-BE49-F238E27FC236}">
                  <a16:creationId xmlns:a16="http://schemas.microsoft.com/office/drawing/2014/main" id="{E54B936E-9BB4-9FF2-4306-8F6AB019FA4D}"/>
                </a:ext>
              </a:extLst>
            </p:cNvPr>
            <p:cNvSpPr/>
            <p:nvPr/>
          </p:nvSpPr>
          <p:spPr>
            <a:xfrm>
              <a:off x="961652" y="5045037"/>
              <a:ext cx="4408170" cy="3377565"/>
            </a:xfrm>
            <a:custGeom>
              <a:avLst/>
              <a:gdLst/>
              <a:ahLst/>
              <a:cxnLst/>
              <a:rect l="l" t="t" r="r" b="b"/>
              <a:pathLst>
                <a:path w="4408170" h="3377565">
                  <a:moveTo>
                    <a:pt x="4407729" y="0"/>
                  </a:moveTo>
                  <a:lnTo>
                    <a:pt x="0" y="0"/>
                  </a:lnTo>
                  <a:lnTo>
                    <a:pt x="0" y="3377387"/>
                  </a:lnTo>
                  <a:lnTo>
                    <a:pt x="2203872" y="3377387"/>
                  </a:lnTo>
                  <a:lnTo>
                    <a:pt x="4407729" y="3377387"/>
                  </a:lnTo>
                  <a:lnTo>
                    <a:pt x="4407729" y="0"/>
                  </a:lnTo>
                  <a:close/>
                </a:path>
              </a:pathLst>
            </a:custGeom>
            <a:solidFill>
              <a:srgbClr val="2F3B42"/>
            </a:solidFill>
          </p:spPr>
          <p:txBody>
            <a:bodyPr wrap="square" lIns="0" tIns="0" rIns="0" bIns="0" rtlCol="0"/>
            <a:lstStyle/>
            <a:p>
              <a:endParaRPr dirty="0"/>
            </a:p>
          </p:txBody>
        </p:sp>
        <p:sp>
          <p:nvSpPr>
            <p:cNvPr id="13" name="object 13">
              <a:extLst>
                <a:ext uri="{FF2B5EF4-FFF2-40B4-BE49-F238E27FC236}">
                  <a16:creationId xmlns:a16="http://schemas.microsoft.com/office/drawing/2014/main" id="{06214D44-0507-6C66-0569-45788EB004A5}"/>
                </a:ext>
              </a:extLst>
            </p:cNvPr>
            <p:cNvSpPr/>
            <p:nvPr/>
          </p:nvSpPr>
          <p:spPr>
            <a:xfrm>
              <a:off x="961656" y="5045030"/>
              <a:ext cx="4408170" cy="3377565"/>
            </a:xfrm>
            <a:custGeom>
              <a:avLst/>
              <a:gdLst/>
              <a:ahLst/>
              <a:cxnLst/>
              <a:rect l="l" t="t" r="r" b="b"/>
              <a:pathLst>
                <a:path w="4408170" h="3377565">
                  <a:moveTo>
                    <a:pt x="2203875" y="3377392"/>
                  </a:moveTo>
                  <a:lnTo>
                    <a:pt x="0" y="3377392"/>
                  </a:lnTo>
                  <a:lnTo>
                    <a:pt x="0" y="0"/>
                  </a:lnTo>
                  <a:lnTo>
                    <a:pt x="4407741" y="0"/>
                  </a:lnTo>
                  <a:lnTo>
                    <a:pt x="4407741" y="3377392"/>
                  </a:lnTo>
                  <a:lnTo>
                    <a:pt x="2203875" y="3377392"/>
                  </a:lnTo>
                  <a:close/>
                </a:path>
                <a:path w="4408170" h="3377565">
                  <a:moveTo>
                    <a:pt x="2203875" y="742297"/>
                  </a:moveTo>
                  <a:lnTo>
                    <a:pt x="0" y="742297"/>
                  </a:lnTo>
                  <a:lnTo>
                    <a:pt x="0" y="0"/>
                  </a:lnTo>
                  <a:lnTo>
                    <a:pt x="4407741" y="0"/>
                  </a:lnTo>
                  <a:lnTo>
                    <a:pt x="4407741" y="742297"/>
                  </a:lnTo>
                  <a:lnTo>
                    <a:pt x="2203875" y="742297"/>
                  </a:lnTo>
                  <a:close/>
                </a:path>
                <a:path w="4408170" h="3377565">
                  <a:moveTo>
                    <a:pt x="3883594" y="224636"/>
                  </a:moveTo>
                  <a:lnTo>
                    <a:pt x="4108945" y="449983"/>
                  </a:lnTo>
                </a:path>
                <a:path w="4408170" h="3377565">
                  <a:moveTo>
                    <a:pt x="4108234" y="224636"/>
                  </a:moveTo>
                  <a:lnTo>
                    <a:pt x="3882870" y="449983"/>
                  </a:lnTo>
                </a:path>
                <a:path w="4408170" h="3377565">
                  <a:moveTo>
                    <a:pt x="2812262" y="336954"/>
                  </a:moveTo>
                  <a:lnTo>
                    <a:pt x="3131924" y="338389"/>
                  </a:lnTo>
                </a:path>
                <a:path w="4408170" h="3377565">
                  <a:moveTo>
                    <a:pt x="3507759" y="449272"/>
                  </a:moveTo>
                  <a:lnTo>
                    <a:pt x="3395452" y="449272"/>
                  </a:lnTo>
                  <a:lnTo>
                    <a:pt x="3395452" y="224636"/>
                  </a:lnTo>
                  <a:lnTo>
                    <a:pt x="3620079" y="224636"/>
                  </a:lnTo>
                  <a:lnTo>
                    <a:pt x="3620079" y="449272"/>
                  </a:lnTo>
                  <a:lnTo>
                    <a:pt x="3507759" y="449272"/>
                  </a:lnTo>
                  <a:close/>
                </a:path>
              </a:pathLst>
            </a:custGeom>
            <a:ln w="18719">
              <a:solidFill>
                <a:srgbClr val="FFFFFF"/>
              </a:solidFill>
            </a:ln>
          </p:spPr>
          <p:txBody>
            <a:bodyPr wrap="square" lIns="0" tIns="0" rIns="0" bIns="0" rtlCol="0"/>
            <a:lstStyle/>
            <a:p>
              <a:endParaRPr dirty="0"/>
            </a:p>
          </p:txBody>
        </p:sp>
        <p:pic>
          <p:nvPicPr>
            <p:cNvPr id="14" name="object 14">
              <a:extLst>
                <a:ext uri="{FF2B5EF4-FFF2-40B4-BE49-F238E27FC236}">
                  <a16:creationId xmlns:a16="http://schemas.microsoft.com/office/drawing/2014/main" id="{4D5E7F65-0497-D4F4-4D9E-2E1FAC68C4E0}"/>
                </a:ext>
              </a:extLst>
            </p:cNvPr>
            <p:cNvPicPr/>
            <p:nvPr/>
          </p:nvPicPr>
          <p:blipFill>
            <a:blip r:embed="rId3" cstate="print"/>
            <a:stretch>
              <a:fillRect/>
            </a:stretch>
          </p:blipFill>
          <p:spPr>
            <a:xfrm>
              <a:off x="1466087" y="6623304"/>
              <a:ext cx="518159" cy="947927"/>
            </a:xfrm>
            <a:prstGeom prst="rect">
              <a:avLst/>
            </a:prstGeom>
          </p:spPr>
        </p:pic>
        <p:pic>
          <p:nvPicPr>
            <p:cNvPr id="15" name="object 15">
              <a:extLst>
                <a:ext uri="{FF2B5EF4-FFF2-40B4-BE49-F238E27FC236}">
                  <a16:creationId xmlns:a16="http://schemas.microsoft.com/office/drawing/2014/main" id="{ED3207B9-3AB6-6C45-06B4-26B57DB553CC}"/>
                </a:ext>
              </a:extLst>
            </p:cNvPr>
            <p:cNvPicPr/>
            <p:nvPr/>
          </p:nvPicPr>
          <p:blipFill>
            <a:blip r:embed="rId4" cstate="print"/>
            <a:stretch>
              <a:fillRect/>
            </a:stretch>
          </p:blipFill>
          <p:spPr>
            <a:xfrm>
              <a:off x="2471927" y="6623304"/>
              <a:ext cx="460248" cy="947927"/>
            </a:xfrm>
            <a:prstGeom prst="rect">
              <a:avLst/>
            </a:prstGeom>
          </p:spPr>
        </p:pic>
        <p:pic>
          <p:nvPicPr>
            <p:cNvPr id="16" name="object 16">
              <a:extLst>
                <a:ext uri="{FF2B5EF4-FFF2-40B4-BE49-F238E27FC236}">
                  <a16:creationId xmlns:a16="http://schemas.microsoft.com/office/drawing/2014/main" id="{C041A605-3B64-A52F-774B-732203F4809E}"/>
                </a:ext>
              </a:extLst>
            </p:cNvPr>
            <p:cNvPicPr/>
            <p:nvPr/>
          </p:nvPicPr>
          <p:blipFill>
            <a:blip r:embed="rId5" cstate="print"/>
            <a:stretch>
              <a:fillRect/>
            </a:stretch>
          </p:blipFill>
          <p:spPr>
            <a:xfrm>
              <a:off x="3102863" y="6623304"/>
              <a:ext cx="886967" cy="947927"/>
            </a:xfrm>
            <a:prstGeom prst="rect">
              <a:avLst/>
            </a:prstGeom>
          </p:spPr>
        </p:pic>
        <p:pic>
          <p:nvPicPr>
            <p:cNvPr id="17" name="object 17">
              <a:extLst>
                <a:ext uri="{FF2B5EF4-FFF2-40B4-BE49-F238E27FC236}">
                  <a16:creationId xmlns:a16="http://schemas.microsoft.com/office/drawing/2014/main" id="{AE44CFCE-BEF1-799A-146E-F01BEBD6E1BB}"/>
                </a:ext>
              </a:extLst>
            </p:cNvPr>
            <p:cNvPicPr/>
            <p:nvPr/>
          </p:nvPicPr>
          <p:blipFill>
            <a:blip r:embed="rId6" cstate="print"/>
            <a:stretch>
              <a:fillRect/>
            </a:stretch>
          </p:blipFill>
          <p:spPr>
            <a:xfrm>
              <a:off x="4303775" y="6623304"/>
              <a:ext cx="487680" cy="947927"/>
            </a:xfrm>
            <a:prstGeom prst="rect">
              <a:avLst/>
            </a:prstGeom>
          </p:spPr>
        </p:pic>
        <p:pic>
          <p:nvPicPr>
            <p:cNvPr id="18" name="object 18">
              <a:extLst>
                <a:ext uri="{FF2B5EF4-FFF2-40B4-BE49-F238E27FC236}">
                  <a16:creationId xmlns:a16="http://schemas.microsoft.com/office/drawing/2014/main" id="{35BF639F-D936-7B66-CC76-8650F6771568}"/>
                </a:ext>
              </a:extLst>
            </p:cNvPr>
            <p:cNvPicPr/>
            <p:nvPr/>
          </p:nvPicPr>
          <p:blipFill>
            <a:blip r:embed="rId7" cstate="print"/>
            <a:stretch>
              <a:fillRect/>
            </a:stretch>
          </p:blipFill>
          <p:spPr>
            <a:xfrm>
              <a:off x="952499" y="5038318"/>
              <a:ext cx="4429124" cy="3390899"/>
            </a:xfrm>
            <a:prstGeom prst="rect">
              <a:avLst/>
            </a:prstGeom>
          </p:spPr>
        </p:pic>
      </p:grpSp>
    </p:spTree>
    <p:extLst>
      <p:ext uri="{BB962C8B-B14F-4D97-AF65-F5344CB8AC3E}">
        <p14:creationId xmlns:p14="http://schemas.microsoft.com/office/powerpoint/2010/main" val="3469892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2A5C7-5DE7-0112-4816-005820EDDDE8}"/>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E9737C65-6C73-8063-3F99-1E097A60A40D}"/>
              </a:ext>
            </a:extLst>
          </p:cNvPr>
          <p:cNvGrpSpPr/>
          <p:nvPr/>
        </p:nvGrpSpPr>
        <p:grpSpPr>
          <a:xfrm>
            <a:off x="752952" y="332473"/>
            <a:ext cx="16781145" cy="9620250"/>
            <a:chOff x="752952" y="332473"/>
            <a:chExt cx="16781145" cy="9620250"/>
          </a:xfrm>
        </p:grpSpPr>
        <p:sp>
          <p:nvSpPr>
            <p:cNvPr id="3" name="object 3">
              <a:extLst>
                <a:ext uri="{FF2B5EF4-FFF2-40B4-BE49-F238E27FC236}">
                  <a16:creationId xmlns:a16="http://schemas.microsoft.com/office/drawing/2014/main" id="{0DD2706A-0D9D-0E3D-5B95-E589C7BFB59A}"/>
                </a:ext>
              </a:extLst>
            </p:cNvPr>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70E90541-5CE1-1FEC-223A-FCD1ABC97714}"/>
                </a:ext>
              </a:extLst>
            </p:cNvPr>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9E4C207E-FA6A-94A2-68B2-BD78F225968D}"/>
                </a:ext>
              </a:extLst>
            </p:cNvPr>
            <p:cNvSpPr/>
            <p:nvPr/>
          </p:nvSpPr>
          <p:spPr>
            <a:xfrm>
              <a:off x="16999946" y="567404"/>
              <a:ext cx="226060" cy="225425"/>
            </a:xfrm>
            <a:custGeom>
              <a:avLst/>
              <a:gdLst/>
              <a:ahLst/>
              <a:cxnLst/>
              <a:rect l="l" t="t" r="r" b="b"/>
              <a:pathLst>
                <a:path w="226059" h="225425">
                  <a:moveTo>
                    <a:pt x="634" y="0"/>
                  </a:moveTo>
                  <a:lnTo>
                    <a:pt x="225875"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1C513FA0-1B9C-6612-4A9D-5B4DC72544C0}"/>
                </a:ext>
              </a:extLst>
            </p:cNvPr>
            <p:cNvSpPr/>
            <p:nvPr/>
          </p:nvSpPr>
          <p:spPr>
            <a:xfrm>
              <a:off x="15929216" y="678979"/>
              <a:ext cx="320040" cy="20320"/>
            </a:xfrm>
            <a:custGeom>
              <a:avLst/>
              <a:gdLst/>
              <a:ahLst/>
              <a:cxnLst/>
              <a:rect l="l" t="t" r="r" b="b"/>
              <a:pathLst>
                <a:path w="320040" h="20320">
                  <a:moveTo>
                    <a:pt x="319786" y="1435"/>
                  </a:moveTo>
                  <a:lnTo>
                    <a:pt x="0" y="0"/>
                  </a:lnTo>
                  <a:lnTo>
                    <a:pt x="0" y="18707"/>
                  </a:lnTo>
                  <a:lnTo>
                    <a:pt x="319659" y="20154"/>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5EA9E090-AB41-DBDA-23D8-297B0765846C}"/>
                </a:ext>
              </a:extLst>
            </p:cNvPr>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B174F387-6F0D-87C8-AE66-27D4AC324373}"/>
              </a:ext>
            </a:extLst>
          </p:cNvPr>
          <p:cNvSpPr txBox="1">
            <a:spLocks noGrp="1"/>
          </p:cNvSpPr>
          <p:nvPr>
            <p:ph type="title"/>
          </p:nvPr>
        </p:nvSpPr>
        <p:spPr>
          <a:xfrm>
            <a:off x="1432438" y="303138"/>
            <a:ext cx="10053316" cy="750847"/>
          </a:xfrm>
          <a:prstGeom prst="rect">
            <a:avLst/>
          </a:prstGeom>
        </p:spPr>
        <p:txBody>
          <a:bodyPr vert="horz" wrap="square" lIns="0" tIns="12065" rIns="0" bIns="0" rtlCol="0">
            <a:spAutoFit/>
          </a:bodyPr>
          <a:lstStyle/>
          <a:p>
            <a:pPr marL="12700" marR="5080">
              <a:spcBef>
                <a:spcPts val="100"/>
              </a:spcBef>
              <a:tabLst>
                <a:tab pos="3086100" algn="l"/>
                <a:tab pos="3795395" algn="l"/>
                <a:tab pos="4740910" algn="l"/>
              </a:tabLst>
            </a:pPr>
            <a:r>
              <a:rPr sz="4800" spc="200" dirty="0"/>
              <a:t>Introduction</a:t>
            </a:r>
            <a:r>
              <a:rPr lang="en-US" sz="4800" spc="200" dirty="0"/>
              <a:t> </a:t>
            </a:r>
            <a:r>
              <a:rPr sz="4800" spc="200" dirty="0"/>
              <a:t>to</a:t>
            </a:r>
            <a:r>
              <a:rPr lang="en-US" sz="4800" spc="200" dirty="0"/>
              <a:t> </a:t>
            </a:r>
            <a:r>
              <a:rPr sz="4800" spc="200" dirty="0"/>
              <a:t>the</a:t>
            </a:r>
            <a:r>
              <a:rPr lang="en-US" sz="4800" spc="200" dirty="0"/>
              <a:t> </a:t>
            </a:r>
            <a:r>
              <a:rPr sz="4800" spc="200" dirty="0"/>
              <a:t>Project</a:t>
            </a:r>
          </a:p>
        </p:txBody>
      </p:sp>
      <p:grpSp>
        <p:nvGrpSpPr>
          <p:cNvPr id="14" name="object 14">
            <a:extLst>
              <a:ext uri="{FF2B5EF4-FFF2-40B4-BE49-F238E27FC236}">
                <a16:creationId xmlns:a16="http://schemas.microsoft.com/office/drawing/2014/main" id="{1F804E7F-C12D-1C0A-4BE2-E83BD2E591E3}"/>
              </a:ext>
            </a:extLst>
          </p:cNvPr>
          <p:cNvGrpSpPr/>
          <p:nvPr/>
        </p:nvGrpSpPr>
        <p:grpSpPr>
          <a:xfrm>
            <a:off x="9047980" y="1189313"/>
            <a:ext cx="8970688" cy="8629650"/>
            <a:chOff x="9047980" y="1189313"/>
            <a:chExt cx="8970688" cy="8629650"/>
          </a:xfrm>
        </p:grpSpPr>
        <p:pic>
          <p:nvPicPr>
            <p:cNvPr id="15" name="object 15">
              <a:extLst>
                <a:ext uri="{FF2B5EF4-FFF2-40B4-BE49-F238E27FC236}">
                  <a16:creationId xmlns:a16="http://schemas.microsoft.com/office/drawing/2014/main" id="{769BE11A-F240-1EF9-B0D7-0F12671E31E0}"/>
                </a:ext>
              </a:extLst>
            </p:cNvPr>
            <p:cNvPicPr/>
            <p:nvPr/>
          </p:nvPicPr>
          <p:blipFill>
            <a:blip r:embed="rId2" cstate="print"/>
            <a:stretch>
              <a:fillRect/>
            </a:stretch>
          </p:blipFill>
          <p:spPr>
            <a:xfrm>
              <a:off x="10177919" y="1189313"/>
              <a:ext cx="7238999" cy="8629650"/>
            </a:xfrm>
            <a:prstGeom prst="rect">
              <a:avLst/>
            </a:prstGeom>
          </p:spPr>
        </p:pic>
        <p:sp>
          <p:nvSpPr>
            <p:cNvPr id="16" name="object 16">
              <a:extLst>
                <a:ext uri="{FF2B5EF4-FFF2-40B4-BE49-F238E27FC236}">
                  <a16:creationId xmlns:a16="http://schemas.microsoft.com/office/drawing/2014/main" id="{2A25A768-D5ED-ACA2-6366-4AB6A987262F}"/>
                </a:ext>
              </a:extLst>
            </p:cNvPr>
            <p:cNvSpPr/>
            <p:nvPr/>
          </p:nvSpPr>
          <p:spPr>
            <a:xfrm>
              <a:off x="14477872" y="7160679"/>
              <a:ext cx="3540760" cy="2298700"/>
            </a:xfrm>
            <a:custGeom>
              <a:avLst/>
              <a:gdLst/>
              <a:ahLst/>
              <a:cxnLst/>
              <a:rect l="l" t="t" r="r" b="b"/>
              <a:pathLst>
                <a:path w="3540759" h="2298700">
                  <a:moveTo>
                    <a:pt x="3540252" y="0"/>
                  </a:moveTo>
                  <a:lnTo>
                    <a:pt x="0" y="0"/>
                  </a:lnTo>
                  <a:lnTo>
                    <a:pt x="0" y="2298105"/>
                  </a:lnTo>
                  <a:lnTo>
                    <a:pt x="1770507" y="2298105"/>
                  </a:lnTo>
                  <a:lnTo>
                    <a:pt x="3540252" y="2298105"/>
                  </a:lnTo>
                  <a:lnTo>
                    <a:pt x="3540252" y="0"/>
                  </a:lnTo>
                  <a:close/>
                </a:path>
              </a:pathLst>
            </a:custGeom>
            <a:solidFill>
              <a:srgbClr val="2F3B42"/>
            </a:solidFill>
          </p:spPr>
          <p:txBody>
            <a:bodyPr wrap="square" lIns="0" tIns="0" rIns="0" bIns="0" rtlCol="0"/>
            <a:lstStyle/>
            <a:p>
              <a:endParaRPr dirty="0"/>
            </a:p>
          </p:txBody>
        </p:sp>
        <p:sp>
          <p:nvSpPr>
            <p:cNvPr id="17" name="object 17">
              <a:extLst>
                <a:ext uri="{FF2B5EF4-FFF2-40B4-BE49-F238E27FC236}">
                  <a16:creationId xmlns:a16="http://schemas.microsoft.com/office/drawing/2014/main" id="{FB19F001-6D9F-9784-74AC-2D77AD355FAC}"/>
                </a:ext>
              </a:extLst>
            </p:cNvPr>
            <p:cNvSpPr/>
            <p:nvPr/>
          </p:nvSpPr>
          <p:spPr>
            <a:xfrm>
              <a:off x="14477908" y="7159951"/>
              <a:ext cx="3540760" cy="2299335"/>
            </a:xfrm>
            <a:custGeom>
              <a:avLst/>
              <a:gdLst/>
              <a:ahLst/>
              <a:cxnLst/>
              <a:rect l="l" t="t" r="r" b="b"/>
              <a:pathLst>
                <a:path w="3540759" h="2299334">
                  <a:moveTo>
                    <a:pt x="1770415" y="2298832"/>
                  </a:moveTo>
                  <a:lnTo>
                    <a:pt x="0" y="2298832"/>
                  </a:lnTo>
                  <a:lnTo>
                    <a:pt x="0" y="723"/>
                  </a:lnTo>
                  <a:lnTo>
                    <a:pt x="3540195" y="723"/>
                  </a:lnTo>
                  <a:lnTo>
                    <a:pt x="3540195" y="2298832"/>
                  </a:lnTo>
                  <a:lnTo>
                    <a:pt x="1770415" y="2298832"/>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675" y="341977"/>
                  </a:moveTo>
                  <a:lnTo>
                    <a:pt x="2245658" y="343425"/>
                  </a:lnTo>
                </a:path>
                <a:path w="3540759" h="2299334">
                  <a:moveTo>
                    <a:pt x="2627174" y="455741"/>
                  </a:moveTo>
                  <a:lnTo>
                    <a:pt x="2513507" y="455741"/>
                  </a:lnTo>
                  <a:lnTo>
                    <a:pt x="2513507" y="228226"/>
                  </a:lnTo>
                  <a:lnTo>
                    <a:pt x="2740968" y="228226"/>
                  </a:lnTo>
                  <a:lnTo>
                    <a:pt x="2740968" y="455741"/>
                  </a:lnTo>
                  <a:lnTo>
                    <a:pt x="2627174" y="455741"/>
                  </a:lnTo>
                  <a:close/>
                </a:path>
              </a:pathLst>
            </a:custGeom>
            <a:ln w="18719">
              <a:solidFill>
                <a:srgbClr val="FFFFFF"/>
              </a:solidFill>
            </a:ln>
          </p:spPr>
          <p:txBody>
            <a:bodyPr wrap="square" lIns="0" tIns="0" rIns="0" bIns="0" rtlCol="0"/>
            <a:lstStyle/>
            <a:p>
              <a:endParaRPr dirty="0"/>
            </a:p>
          </p:txBody>
        </p:sp>
        <p:pic>
          <p:nvPicPr>
            <p:cNvPr id="18" name="object 18">
              <a:extLst>
                <a:ext uri="{FF2B5EF4-FFF2-40B4-BE49-F238E27FC236}">
                  <a16:creationId xmlns:a16="http://schemas.microsoft.com/office/drawing/2014/main" id="{8DE35482-F207-E3CD-A597-B864977D0223}"/>
                </a:ext>
              </a:extLst>
            </p:cNvPr>
            <p:cNvPicPr/>
            <p:nvPr/>
          </p:nvPicPr>
          <p:blipFill>
            <a:blip r:embed="rId3" cstate="print"/>
            <a:stretch>
              <a:fillRect/>
            </a:stretch>
          </p:blipFill>
          <p:spPr>
            <a:xfrm>
              <a:off x="15081503" y="8183880"/>
              <a:ext cx="487680" cy="947927"/>
            </a:xfrm>
            <a:prstGeom prst="rect">
              <a:avLst/>
            </a:prstGeom>
          </p:spPr>
        </p:pic>
        <p:pic>
          <p:nvPicPr>
            <p:cNvPr id="19" name="object 19">
              <a:extLst>
                <a:ext uri="{FF2B5EF4-FFF2-40B4-BE49-F238E27FC236}">
                  <a16:creationId xmlns:a16="http://schemas.microsoft.com/office/drawing/2014/main" id="{84BA4F22-8F7A-10AB-4853-9455C6F737B5}"/>
                </a:ext>
              </a:extLst>
            </p:cNvPr>
            <p:cNvPicPr/>
            <p:nvPr/>
          </p:nvPicPr>
          <p:blipFill>
            <a:blip r:embed="rId4" cstate="print"/>
            <a:stretch>
              <a:fillRect/>
            </a:stretch>
          </p:blipFill>
          <p:spPr>
            <a:xfrm>
              <a:off x="16099535" y="8183880"/>
              <a:ext cx="460248" cy="947927"/>
            </a:xfrm>
            <a:prstGeom prst="rect">
              <a:avLst/>
            </a:prstGeom>
          </p:spPr>
        </p:pic>
        <p:pic>
          <p:nvPicPr>
            <p:cNvPr id="20" name="object 20">
              <a:extLst>
                <a:ext uri="{FF2B5EF4-FFF2-40B4-BE49-F238E27FC236}">
                  <a16:creationId xmlns:a16="http://schemas.microsoft.com/office/drawing/2014/main" id="{F7B002D1-FEAF-D919-112F-CEEFDF91F965}"/>
                </a:ext>
              </a:extLst>
            </p:cNvPr>
            <p:cNvPicPr/>
            <p:nvPr/>
          </p:nvPicPr>
          <p:blipFill>
            <a:blip r:embed="rId5" cstate="print"/>
            <a:stretch>
              <a:fillRect/>
            </a:stretch>
          </p:blipFill>
          <p:spPr>
            <a:xfrm>
              <a:off x="16846295" y="8183880"/>
              <a:ext cx="649223" cy="947927"/>
            </a:xfrm>
            <a:prstGeom prst="rect">
              <a:avLst/>
            </a:prstGeom>
          </p:spPr>
        </p:pic>
        <p:pic>
          <p:nvPicPr>
            <p:cNvPr id="21" name="object 21">
              <a:extLst>
                <a:ext uri="{FF2B5EF4-FFF2-40B4-BE49-F238E27FC236}">
                  <a16:creationId xmlns:a16="http://schemas.microsoft.com/office/drawing/2014/main" id="{4A3EE9B0-9204-0FAB-2BFF-B1A1AC779987}"/>
                </a:ext>
              </a:extLst>
            </p:cNvPr>
            <p:cNvPicPr/>
            <p:nvPr/>
          </p:nvPicPr>
          <p:blipFill>
            <a:blip r:embed="rId6" cstate="print"/>
            <a:stretch>
              <a:fillRect/>
            </a:stretch>
          </p:blipFill>
          <p:spPr>
            <a:xfrm>
              <a:off x="14468983" y="7153774"/>
              <a:ext cx="3543300" cy="2311661"/>
            </a:xfrm>
            <a:prstGeom prst="rect">
              <a:avLst/>
            </a:prstGeom>
          </p:spPr>
        </p:pic>
        <p:pic>
          <p:nvPicPr>
            <p:cNvPr id="22" name="object 22">
              <a:extLst>
                <a:ext uri="{FF2B5EF4-FFF2-40B4-BE49-F238E27FC236}">
                  <a16:creationId xmlns:a16="http://schemas.microsoft.com/office/drawing/2014/main" id="{5A23494B-3EA6-DF1D-CDD5-EC26B2E39DC1}"/>
                </a:ext>
              </a:extLst>
            </p:cNvPr>
            <p:cNvPicPr/>
            <p:nvPr/>
          </p:nvPicPr>
          <p:blipFill>
            <a:blip r:embed="rId7" cstate="print"/>
            <a:stretch>
              <a:fillRect/>
            </a:stretch>
          </p:blipFill>
          <p:spPr>
            <a:xfrm>
              <a:off x="9047980" y="1206036"/>
              <a:ext cx="984503" cy="1374648"/>
            </a:xfrm>
            <a:prstGeom prst="rect">
              <a:avLst/>
            </a:prstGeom>
          </p:spPr>
        </p:pic>
      </p:grpSp>
      <p:sp>
        <p:nvSpPr>
          <p:cNvPr id="23" name="TextBox 22">
            <a:extLst>
              <a:ext uri="{FF2B5EF4-FFF2-40B4-BE49-F238E27FC236}">
                <a16:creationId xmlns:a16="http://schemas.microsoft.com/office/drawing/2014/main" id="{23A2F271-471F-25E1-EED7-7C41E614CB12}"/>
              </a:ext>
            </a:extLst>
          </p:cNvPr>
          <p:cNvSpPr txBox="1"/>
          <p:nvPr/>
        </p:nvSpPr>
        <p:spPr>
          <a:xfrm>
            <a:off x="1155290" y="1259232"/>
            <a:ext cx="7747254" cy="2400657"/>
          </a:xfrm>
          <a:prstGeom prst="rect">
            <a:avLst/>
          </a:prstGeom>
          <a:noFill/>
        </p:spPr>
        <p:txBody>
          <a:bodyPr wrap="square" rtlCol="0">
            <a:spAutoFit/>
          </a:bodyPr>
          <a:lstStyle/>
          <a:p>
            <a:r>
              <a:rPr lang="en-US" sz="2500" spc="-20" dirty="0">
                <a:solidFill>
                  <a:srgbClr val="FFFFFF"/>
                </a:solidFill>
                <a:latin typeface="Microsoft Sans Serif"/>
                <a:cs typeface="Microsoft Sans Serif"/>
              </a:rPr>
              <a:t>Digital E Gram Panchayat is a web-based platform designed to simplify government services for citizens. It bridges the gap between citizens and local governing bodies by providing a user-friendly interface for service applications, status tracking, and record management.</a:t>
            </a:r>
            <a:endParaRPr lang="en-IN" sz="2500" spc="-20" dirty="0">
              <a:solidFill>
                <a:srgbClr val="FFFFFF"/>
              </a:solidFill>
              <a:latin typeface="Microsoft Sans Serif"/>
              <a:cs typeface="Microsoft Sans Serif"/>
            </a:endParaRPr>
          </a:p>
        </p:txBody>
      </p:sp>
      <p:sp>
        <p:nvSpPr>
          <p:cNvPr id="24" name="TextBox 23">
            <a:extLst>
              <a:ext uri="{FF2B5EF4-FFF2-40B4-BE49-F238E27FC236}">
                <a16:creationId xmlns:a16="http://schemas.microsoft.com/office/drawing/2014/main" id="{F098B54B-A1A3-3C92-A795-B05D534FED6F}"/>
              </a:ext>
            </a:extLst>
          </p:cNvPr>
          <p:cNvSpPr txBox="1"/>
          <p:nvPr/>
        </p:nvSpPr>
        <p:spPr>
          <a:xfrm>
            <a:off x="1086335" y="3654567"/>
            <a:ext cx="9214261" cy="6294031"/>
          </a:xfrm>
          <a:prstGeom prst="rect">
            <a:avLst/>
          </a:prstGeom>
          <a:noFill/>
        </p:spPr>
        <p:txBody>
          <a:bodyPr wrap="square" rtlCol="0">
            <a:spAutoFit/>
          </a:bodyPr>
          <a:lstStyle/>
          <a:p>
            <a:r>
              <a:rPr lang="en-US" sz="2500" spc="-20" dirty="0">
                <a:solidFill>
                  <a:srgbClr val="FFFFFF"/>
                </a:solidFill>
                <a:latin typeface="Microsoft Sans Serif"/>
                <a:cs typeface="Microsoft Sans Serif"/>
              </a:rPr>
              <a:t>This</a:t>
            </a:r>
            <a:r>
              <a:rPr lang="en-US" dirty="0"/>
              <a:t> </a:t>
            </a:r>
            <a:r>
              <a:rPr lang="en-US" sz="2500" spc="-20" dirty="0">
                <a:solidFill>
                  <a:srgbClr val="FFFFFF"/>
                </a:solidFill>
                <a:latin typeface="Microsoft Sans Serif"/>
                <a:cs typeface="Microsoft Sans Serif"/>
              </a:rPr>
              <a:t>web app allows users to:</a:t>
            </a:r>
          </a:p>
          <a:p>
            <a:endParaRPr lang="en-US" sz="2500" spc="-20" dirty="0">
              <a:solidFill>
                <a:srgbClr val="FFFFFF"/>
              </a:solidFill>
              <a:latin typeface="Microsoft Sans Serif"/>
              <a:cs typeface="Microsoft Sans Serif"/>
            </a:endParaRPr>
          </a:p>
          <a:p>
            <a:pPr marL="342900" indent="-342900">
              <a:buFont typeface="Wingdings" panose="05000000000000000000" pitchFamily="2" charset="2"/>
              <a:buChar char="Ø"/>
            </a:pPr>
            <a:r>
              <a:rPr lang="en-US" sz="2500" b="1" spc="-20" dirty="0">
                <a:solidFill>
                  <a:srgbClr val="FFFFFF"/>
                </a:solidFill>
                <a:latin typeface="Microsoft Sans Serif"/>
                <a:cs typeface="Microsoft Sans Serif"/>
              </a:rPr>
              <a:t>Access Government Services </a:t>
            </a:r>
            <a:r>
              <a:rPr lang="en-US" sz="2500" spc="-20" dirty="0">
                <a:solidFill>
                  <a:srgbClr val="FFFFFF"/>
                </a:solidFill>
                <a:latin typeface="Microsoft Sans Serif"/>
                <a:cs typeface="Microsoft Sans Serif"/>
              </a:rPr>
              <a:t>– Citizens can explore and apply for various government services online.</a:t>
            </a:r>
          </a:p>
          <a:p>
            <a:pPr marL="342900" indent="-342900">
              <a:buFont typeface="Wingdings" panose="05000000000000000000" pitchFamily="2" charset="2"/>
              <a:buChar char="Ø"/>
            </a:pPr>
            <a:endParaRPr lang="en-US" sz="2500" spc="-20" dirty="0">
              <a:solidFill>
                <a:srgbClr val="FFFFFF"/>
              </a:solidFill>
              <a:latin typeface="Microsoft Sans Serif"/>
              <a:cs typeface="Microsoft Sans Serif"/>
            </a:endParaRPr>
          </a:p>
          <a:p>
            <a:pPr marL="342900" indent="-342900">
              <a:buFont typeface="Wingdings" panose="05000000000000000000" pitchFamily="2" charset="2"/>
              <a:buChar char="Ø"/>
            </a:pPr>
            <a:r>
              <a:rPr lang="en-US" sz="2500" b="1" spc="-20" dirty="0">
                <a:solidFill>
                  <a:srgbClr val="FFFFFF"/>
                </a:solidFill>
                <a:latin typeface="Microsoft Sans Serif"/>
                <a:cs typeface="Microsoft Sans Serif"/>
              </a:rPr>
              <a:t>Role-Based Login </a:t>
            </a:r>
            <a:r>
              <a:rPr lang="en-US" sz="2500" spc="-20" dirty="0">
                <a:solidFill>
                  <a:srgbClr val="FFFFFF"/>
                </a:solidFill>
                <a:latin typeface="Microsoft Sans Serif"/>
                <a:cs typeface="Microsoft Sans Serif"/>
              </a:rPr>
              <a:t>– Secure authentication for admins, staff, and citizens, ensuring controlled access.</a:t>
            </a:r>
          </a:p>
          <a:p>
            <a:pPr marL="342900" indent="-342900">
              <a:buFont typeface="Wingdings" panose="05000000000000000000" pitchFamily="2" charset="2"/>
              <a:buChar char="Ø"/>
            </a:pPr>
            <a:endParaRPr lang="en-US" sz="2500" spc="-20" dirty="0">
              <a:solidFill>
                <a:srgbClr val="FFFFFF"/>
              </a:solidFill>
              <a:latin typeface="Microsoft Sans Serif"/>
              <a:cs typeface="Microsoft Sans Serif"/>
            </a:endParaRPr>
          </a:p>
          <a:p>
            <a:pPr marL="342900" indent="-342900">
              <a:buFont typeface="Wingdings" panose="05000000000000000000" pitchFamily="2" charset="2"/>
              <a:buChar char="Ø"/>
            </a:pPr>
            <a:r>
              <a:rPr lang="en-US" sz="2500" b="1" spc="-20" dirty="0">
                <a:solidFill>
                  <a:srgbClr val="FFFFFF"/>
                </a:solidFill>
                <a:latin typeface="Microsoft Sans Serif"/>
                <a:cs typeface="Microsoft Sans Serif"/>
              </a:rPr>
              <a:t>Service Management </a:t>
            </a:r>
            <a:r>
              <a:rPr lang="en-US" sz="2500" spc="-20" dirty="0">
                <a:solidFill>
                  <a:srgbClr val="FFFFFF"/>
                </a:solidFill>
                <a:latin typeface="Microsoft Sans Serif"/>
                <a:cs typeface="Microsoft Sans Serif"/>
              </a:rPr>
              <a:t>– Staff can create, update, and manage services efficiently.</a:t>
            </a:r>
          </a:p>
          <a:p>
            <a:pPr marL="342900" indent="-342900">
              <a:buFont typeface="Wingdings" panose="05000000000000000000" pitchFamily="2" charset="2"/>
              <a:buChar char="Ø"/>
            </a:pPr>
            <a:endParaRPr lang="en-US" sz="2500" spc="-20" dirty="0">
              <a:solidFill>
                <a:srgbClr val="FFFFFF"/>
              </a:solidFill>
              <a:latin typeface="Microsoft Sans Serif"/>
              <a:cs typeface="Microsoft Sans Serif"/>
            </a:endParaRPr>
          </a:p>
          <a:p>
            <a:pPr marL="342900" indent="-342900">
              <a:buFont typeface="Wingdings" panose="05000000000000000000" pitchFamily="2" charset="2"/>
              <a:buChar char="Ø"/>
            </a:pPr>
            <a:r>
              <a:rPr lang="en-IN" sz="2500" b="1" spc="-20" dirty="0">
                <a:solidFill>
                  <a:srgbClr val="FFFFFF"/>
                </a:solidFill>
                <a:latin typeface="Microsoft Sans Serif"/>
                <a:cs typeface="Microsoft Sans Serif"/>
              </a:rPr>
              <a:t>Application Tracking </a:t>
            </a:r>
            <a:r>
              <a:rPr lang="en-US" sz="2500" spc="-20" dirty="0">
                <a:solidFill>
                  <a:srgbClr val="FFFFFF"/>
                </a:solidFill>
                <a:latin typeface="Microsoft Sans Serif"/>
                <a:cs typeface="Microsoft Sans Serif"/>
              </a:rPr>
              <a:t>- Citizens can check the status of their applications in real-time.</a:t>
            </a:r>
          </a:p>
          <a:p>
            <a:pPr marL="342900" indent="-342900">
              <a:buFont typeface="Wingdings" panose="05000000000000000000" pitchFamily="2" charset="2"/>
              <a:buChar char="Ø"/>
            </a:pPr>
            <a:endParaRPr lang="en-US" sz="2500" spc="-20" dirty="0">
              <a:solidFill>
                <a:srgbClr val="FFFFFF"/>
              </a:solidFill>
              <a:latin typeface="Microsoft Sans Serif"/>
              <a:cs typeface="Microsoft Sans Serif"/>
            </a:endParaRPr>
          </a:p>
          <a:p>
            <a:pPr marL="342900" indent="-342900">
              <a:buFont typeface="Wingdings" panose="05000000000000000000" pitchFamily="2" charset="2"/>
              <a:buChar char="Ø"/>
            </a:pPr>
            <a:r>
              <a:rPr lang="en-IN" sz="2500" b="1" spc="-20" dirty="0">
                <a:solidFill>
                  <a:srgbClr val="FFFFFF"/>
                </a:solidFill>
                <a:latin typeface="Microsoft Sans Serif"/>
                <a:cs typeface="Microsoft Sans Serif"/>
              </a:rPr>
              <a:t>Action Logging </a:t>
            </a:r>
            <a:r>
              <a:rPr lang="en-US" sz="2500" spc="-20" dirty="0">
                <a:solidFill>
                  <a:srgbClr val="FFFFFF"/>
                </a:solidFill>
                <a:latin typeface="Microsoft Sans Serif"/>
                <a:cs typeface="Microsoft Sans Serif"/>
              </a:rPr>
              <a:t>- Records all user activities for transparency and accountability.</a:t>
            </a:r>
          </a:p>
        </p:txBody>
      </p:sp>
      <p:sp>
        <p:nvSpPr>
          <p:cNvPr id="9" name="Rectangle 1">
            <a:extLst>
              <a:ext uri="{FF2B5EF4-FFF2-40B4-BE49-F238E27FC236}">
                <a16:creationId xmlns:a16="http://schemas.microsoft.com/office/drawing/2014/main" id="{02803F0D-AF21-16A3-EFBF-29658A2F63E0}"/>
              </a:ext>
            </a:extLst>
          </p:cNvPr>
          <p:cNvSpPr>
            <a:spLocks noChangeArrowheads="1"/>
          </p:cNvSpPr>
          <p:nvPr/>
        </p:nvSpPr>
        <p:spPr bwMode="auto">
          <a:xfrm>
            <a:off x="0" y="0"/>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Search Weather by City</a:t>
            </a:r>
            <a:r>
              <a:rPr kumimoji="0" lang="en-US" altLang="en-US" sz="1800" b="0" i="0" u="none" strike="noStrike" cap="none" normalizeH="0" baseline="0" dirty="0">
                <a:ln>
                  <a:noFill/>
                </a:ln>
                <a:solidFill>
                  <a:schemeClr val="tx1"/>
                </a:solidFill>
                <a:effectLst/>
                <a:latin typeface="Arial" panose="020B0604020202020204" pitchFamily="34" charset="0"/>
              </a:rPr>
              <a:t> – Enter a city name to get real-time weather updates.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5587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B1805-BBA4-B7FB-D543-C0187AC756BE}"/>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1D7BEF3C-B515-BB9D-8A69-E58E472860ED}"/>
              </a:ext>
            </a:extLst>
          </p:cNvPr>
          <p:cNvGrpSpPr/>
          <p:nvPr/>
        </p:nvGrpSpPr>
        <p:grpSpPr>
          <a:xfrm>
            <a:off x="752952" y="332473"/>
            <a:ext cx="16781145" cy="9620250"/>
            <a:chOff x="752952" y="332473"/>
            <a:chExt cx="16781145" cy="9620250"/>
          </a:xfrm>
        </p:grpSpPr>
        <p:sp>
          <p:nvSpPr>
            <p:cNvPr id="3" name="object 3">
              <a:extLst>
                <a:ext uri="{FF2B5EF4-FFF2-40B4-BE49-F238E27FC236}">
                  <a16:creationId xmlns:a16="http://schemas.microsoft.com/office/drawing/2014/main" id="{A1016B84-76FA-EBD5-E8A1-DD3A367C74E3}"/>
                </a:ext>
              </a:extLst>
            </p:cNvPr>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6C4BB44A-5409-FA9C-7C3D-11C27237084A}"/>
                </a:ext>
              </a:extLst>
            </p:cNvPr>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57DBF872-5E5D-7780-67A0-3B4751C6D18D}"/>
                </a:ext>
              </a:extLst>
            </p:cNvPr>
            <p:cNvSpPr/>
            <p:nvPr/>
          </p:nvSpPr>
          <p:spPr>
            <a:xfrm>
              <a:off x="16999946" y="567404"/>
              <a:ext cx="226060" cy="225425"/>
            </a:xfrm>
            <a:custGeom>
              <a:avLst/>
              <a:gdLst/>
              <a:ahLst/>
              <a:cxnLst/>
              <a:rect l="l" t="t" r="r" b="b"/>
              <a:pathLst>
                <a:path w="226059" h="225425">
                  <a:moveTo>
                    <a:pt x="634" y="0"/>
                  </a:moveTo>
                  <a:lnTo>
                    <a:pt x="225875" y="225367"/>
                  </a:lnTo>
                </a:path>
                <a:path w="226059" h="225425">
                  <a:moveTo>
                    <a:pt x="225240" y="0"/>
                  </a:moveTo>
                  <a:lnTo>
                    <a:pt x="0" y="225367"/>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12E0FB74-5247-F2F3-AB33-736E5F02AB47}"/>
                </a:ext>
              </a:extLst>
            </p:cNvPr>
            <p:cNvSpPr/>
            <p:nvPr/>
          </p:nvSpPr>
          <p:spPr>
            <a:xfrm>
              <a:off x="15929216" y="678979"/>
              <a:ext cx="320040" cy="20320"/>
            </a:xfrm>
            <a:custGeom>
              <a:avLst/>
              <a:gdLst/>
              <a:ahLst/>
              <a:cxnLst/>
              <a:rect l="l" t="t" r="r" b="b"/>
              <a:pathLst>
                <a:path w="320040" h="20320">
                  <a:moveTo>
                    <a:pt x="319786" y="1435"/>
                  </a:moveTo>
                  <a:lnTo>
                    <a:pt x="0" y="0"/>
                  </a:lnTo>
                  <a:lnTo>
                    <a:pt x="0" y="18707"/>
                  </a:lnTo>
                  <a:lnTo>
                    <a:pt x="319659" y="20154"/>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A34B5352-96D7-401C-B396-F811F8F8A957}"/>
                </a:ext>
              </a:extLst>
            </p:cNvPr>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8E2FBC59-A537-2AAA-1E50-A36A5E72A0A9}"/>
              </a:ext>
            </a:extLst>
          </p:cNvPr>
          <p:cNvSpPr txBox="1">
            <a:spLocks noGrp="1"/>
          </p:cNvSpPr>
          <p:nvPr>
            <p:ph type="title"/>
          </p:nvPr>
        </p:nvSpPr>
        <p:spPr>
          <a:xfrm>
            <a:off x="1542808" y="301952"/>
            <a:ext cx="8509000" cy="754053"/>
          </a:xfrm>
          <a:prstGeom prst="rect">
            <a:avLst/>
          </a:prstGeom>
        </p:spPr>
        <p:txBody>
          <a:bodyPr vert="horz" wrap="square" lIns="0" tIns="15240" rIns="0" bIns="0" rtlCol="0">
            <a:spAutoFit/>
          </a:bodyPr>
          <a:lstStyle/>
          <a:p>
            <a:pPr marL="12700" marR="5080">
              <a:lnSpc>
                <a:spcPct val="100000"/>
              </a:lnSpc>
              <a:spcBef>
                <a:spcPts val="100"/>
              </a:spcBef>
              <a:tabLst>
                <a:tab pos="3086100" algn="l"/>
                <a:tab pos="3795395" algn="l"/>
                <a:tab pos="4740910" algn="l"/>
              </a:tabLst>
            </a:pPr>
            <a:r>
              <a:rPr sz="4800" spc="200" dirty="0"/>
              <a:t>Identifying	</a:t>
            </a:r>
            <a:r>
              <a:rPr lang="en-US" sz="4800" spc="200" dirty="0"/>
              <a:t> </a:t>
            </a:r>
            <a:r>
              <a:rPr sz="4800" spc="200" dirty="0"/>
              <a:t>Challenges</a:t>
            </a:r>
          </a:p>
        </p:txBody>
      </p:sp>
      <p:sp>
        <p:nvSpPr>
          <p:cNvPr id="10" name="object 10">
            <a:extLst>
              <a:ext uri="{FF2B5EF4-FFF2-40B4-BE49-F238E27FC236}">
                <a16:creationId xmlns:a16="http://schemas.microsoft.com/office/drawing/2014/main" id="{AD97C73A-06E4-EF87-2C50-D3F389A49F3E}"/>
              </a:ext>
            </a:extLst>
          </p:cNvPr>
          <p:cNvSpPr txBox="1"/>
          <p:nvPr/>
        </p:nvSpPr>
        <p:spPr>
          <a:xfrm>
            <a:off x="1192006" y="4543561"/>
            <a:ext cx="11094720" cy="1167627"/>
          </a:xfrm>
          <a:prstGeom prst="rect">
            <a:avLst/>
          </a:prstGeom>
        </p:spPr>
        <p:txBody>
          <a:bodyPr vert="horz" wrap="square" lIns="0" tIns="13335" rIns="0" bIns="0" rtlCol="0">
            <a:spAutoFit/>
          </a:bodyPr>
          <a:lstStyle/>
          <a:p>
            <a:r>
              <a:rPr lang="en-US" sz="2500" spc="-20" dirty="0">
                <a:solidFill>
                  <a:srgbClr val="FFFFFF"/>
                </a:solidFill>
                <a:latin typeface="Microsoft Sans Serif"/>
                <a:cs typeface="Microsoft Sans Serif"/>
              </a:rPr>
              <a:t>During the development of the </a:t>
            </a:r>
            <a:r>
              <a:rPr lang="en-IN" sz="2500" b="1" spc="-20" dirty="0">
                <a:solidFill>
                  <a:srgbClr val="FFFFFF"/>
                </a:solidFill>
                <a:latin typeface="Microsoft Sans Serif"/>
                <a:cs typeface="Microsoft Sans Serif"/>
              </a:rPr>
              <a:t>EV Charging Station Finder</a:t>
            </a:r>
            <a:r>
              <a:rPr lang="en-US" sz="2500" spc="-20" dirty="0">
                <a:solidFill>
                  <a:srgbClr val="FFFFFF"/>
                </a:solidFill>
                <a:latin typeface="Microsoft Sans Serif"/>
                <a:cs typeface="Microsoft Sans Serif"/>
              </a:rPr>
              <a:t>, I encountered several challenges that needed to be addressed to ensure a smooth user experience:</a:t>
            </a:r>
          </a:p>
        </p:txBody>
      </p:sp>
      <p:grpSp>
        <p:nvGrpSpPr>
          <p:cNvPr id="11" name="object 11">
            <a:extLst>
              <a:ext uri="{FF2B5EF4-FFF2-40B4-BE49-F238E27FC236}">
                <a16:creationId xmlns:a16="http://schemas.microsoft.com/office/drawing/2014/main" id="{0DA9D773-A951-A30B-B41E-576FDADC5C4B}"/>
              </a:ext>
            </a:extLst>
          </p:cNvPr>
          <p:cNvGrpSpPr/>
          <p:nvPr/>
        </p:nvGrpSpPr>
        <p:grpSpPr>
          <a:xfrm>
            <a:off x="1179261" y="1329740"/>
            <a:ext cx="16584228" cy="5067592"/>
            <a:chOff x="1179261" y="1329740"/>
            <a:chExt cx="16584228" cy="5067592"/>
          </a:xfrm>
        </p:grpSpPr>
        <p:pic>
          <p:nvPicPr>
            <p:cNvPr id="12" name="object 12">
              <a:extLst>
                <a:ext uri="{FF2B5EF4-FFF2-40B4-BE49-F238E27FC236}">
                  <a16:creationId xmlns:a16="http://schemas.microsoft.com/office/drawing/2014/main" id="{52B7757A-C99F-BB14-75B7-EFBD2FE02A86}"/>
                </a:ext>
              </a:extLst>
            </p:cNvPr>
            <p:cNvPicPr/>
            <p:nvPr/>
          </p:nvPicPr>
          <p:blipFill>
            <a:blip r:embed="rId2" cstate="print"/>
            <a:stretch>
              <a:fillRect/>
            </a:stretch>
          </p:blipFill>
          <p:spPr>
            <a:xfrm>
              <a:off x="1179261" y="1329740"/>
              <a:ext cx="15811498" cy="2933700"/>
            </a:xfrm>
            <a:prstGeom prst="rect">
              <a:avLst/>
            </a:prstGeom>
          </p:spPr>
        </p:pic>
        <p:sp>
          <p:nvSpPr>
            <p:cNvPr id="13" name="object 13">
              <a:extLst>
                <a:ext uri="{FF2B5EF4-FFF2-40B4-BE49-F238E27FC236}">
                  <a16:creationId xmlns:a16="http://schemas.microsoft.com/office/drawing/2014/main" id="{48192730-FEF6-03CA-9A4D-4CFBF33D58FA}"/>
                </a:ext>
              </a:extLst>
            </p:cNvPr>
            <p:cNvSpPr/>
            <p:nvPr/>
          </p:nvSpPr>
          <p:spPr>
            <a:xfrm>
              <a:off x="13346938" y="3924427"/>
              <a:ext cx="4408170" cy="2465070"/>
            </a:xfrm>
            <a:custGeom>
              <a:avLst/>
              <a:gdLst/>
              <a:ahLst/>
              <a:cxnLst/>
              <a:rect l="l" t="t" r="r" b="b"/>
              <a:pathLst>
                <a:path w="4408169" h="2465070">
                  <a:moveTo>
                    <a:pt x="4407662" y="0"/>
                  </a:moveTo>
                  <a:lnTo>
                    <a:pt x="0" y="0"/>
                  </a:lnTo>
                  <a:lnTo>
                    <a:pt x="0" y="2464485"/>
                  </a:lnTo>
                  <a:lnTo>
                    <a:pt x="2203831" y="2464485"/>
                  </a:lnTo>
                  <a:lnTo>
                    <a:pt x="4407662" y="2464485"/>
                  </a:lnTo>
                  <a:lnTo>
                    <a:pt x="4407662" y="0"/>
                  </a:lnTo>
                  <a:close/>
                </a:path>
              </a:pathLst>
            </a:custGeom>
            <a:solidFill>
              <a:srgbClr val="2F3B42"/>
            </a:solidFill>
          </p:spPr>
          <p:txBody>
            <a:bodyPr wrap="square" lIns="0" tIns="0" rIns="0" bIns="0" rtlCol="0"/>
            <a:lstStyle/>
            <a:p>
              <a:endParaRPr dirty="0"/>
            </a:p>
          </p:txBody>
        </p:sp>
        <p:sp>
          <p:nvSpPr>
            <p:cNvPr id="14" name="object 14">
              <a:extLst>
                <a:ext uri="{FF2B5EF4-FFF2-40B4-BE49-F238E27FC236}">
                  <a16:creationId xmlns:a16="http://schemas.microsoft.com/office/drawing/2014/main" id="{51050570-E6DF-A93D-44E1-0B48486EA68A}"/>
                </a:ext>
              </a:extLst>
            </p:cNvPr>
            <p:cNvSpPr/>
            <p:nvPr/>
          </p:nvSpPr>
          <p:spPr>
            <a:xfrm>
              <a:off x="13346811" y="3924427"/>
              <a:ext cx="4408170" cy="2465070"/>
            </a:xfrm>
            <a:custGeom>
              <a:avLst/>
              <a:gdLst/>
              <a:ahLst/>
              <a:cxnLst/>
              <a:rect l="l" t="t" r="r" b="b"/>
              <a:pathLst>
                <a:path w="4408169" h="2465070">
                  <a:moveTo>
                    <a:pt x="2203958" y="2464475"/>
                  </a:moveTo>
                  <a:lnTo>
                    <a:pt x="0" y="2464475"/>
                  </a:lnTo>
                  <a:lnTo>
                    <a:pt x="0" y="0"/>
                  </a:lnTo>
                  <a:lnTo>
                    <a:pt x="4407789" y="0"/>
                  </a:lnTo>
                  <a:lnTo>
                    <a:pt x="4407789" y="2464475"/>
                  </a:lnTo>
                  <a:lnTo>
                    <a:pt x="2203958" y="2464475"/>
                  </a:lnTo>
                  <a:close/>
                </a:path>
                <a:path w="4408169" h="2465070">
                  <a:moveTo>
                    <a:pt x="2203958" y="742299"/>
                  </a:moveTo>
                  <a:lnTo>
                    <a:pt x="0" y="742299"/>
                  </a:lnTo>
                  <a:lnTo>
                    <a:pt x="0" y="0"/>
                  </a:lnTo>
                  <a:lnTo>
                    <a:pt x="4407789" y="0"/>
                  </a:lnTo>
                  <a:lnTo>
                    <a:pt x="4407789" y="742299"/>
                  </a:lnTo>
                  <a:lnTo>
                    <a:pt x="2203958" y="742299"/>
                  </a:lnTo>
                  <a:close/>
                </a:path>
                <a:path w="4408169" h="2465070">
                  <a:moveTo>
                    <a:pt x="3883660" y="225360"/>
                  </a:moveTo>
                  <a:lnTo>
                    <a:pt x="4108958" y="450708"/>
                  </a:lnTo>
                </a:path>
                <a:path w="4408169" h="2465070">
                  <a:moveTo>
                    <a:pt x="4108323" y="225360"/>
                  </a:moveTo>
                  <a:lnTo>
                    <a:pt x="3882898" y="450708"/>
                  </a:lnTo>
                </a:path>
                <a:path w="4408169" h="2465070">
                  <a:moveTo>
                    <a:pt x="2812288" y="336955"/>
                  </a:moveTo>
                  <a:lnTo>
                    <a:pt x="3131947" y="338390"/>
                  </a:lnTo>
                </a:path>
                <a:path w="4408169" h="2465070">
                  <a:moveTo>
                    <a:pt x="3507740" y="449984"/>
                  </a:moveTo>
                  <a:lnTo>
                    <a:pt x="3395472" y="449984"/>
                  </a:lnTo>
                  <a:lnTo>
                    <a:pt x="3395472" y="225360"/>
                  </a:lnTo>
                  <a:lnTo>
                    <a:pt x="3620135" y="225360"/>
                  </a:lnTo>
                  <a:lnTo>
                    <a:pt x="3620135" y="449984"/>
                  </a:lnTo>
                  <a:lnTo>
                    <a:pt x="3507740" y="449984"/>
                  </a:lnTo>
                  <a:close/>
                </a:path>
              </a:pathLst>
            </a:custGeom>
            <a:ln w="18719">
              <a:solidFill>
                <a:srgbClr val="FFFFFF"/>
              </a:solidFill>
            </a:ln>
          </p:spPr>
          <p:txBody>
            <a:bodyPr wrap="square" lIns="0" tIns="0" rIns="0" bIns="0" rtlCol="0"/>
            <a:lstStyle/>
            <a:p>
              <a:endParaRPr dirty="0"/>
            </a:p>
          </p:txBody>
        </p:sp>
        <p:pic>
          <p:nvPicPr>
            <p:cNvPr id="15" name="object 15">
              <a:extLst>
                <a:ext uri="{FF2B5EF4-FFF2-40B4-BE49-F238E27FC236}">
                  <a16:creationId xmlns:a16="http://schemas.microsoft.com/office/drawing/2014/main" id="{7F05E2F6-493E-EBF3-0056-F7D494C55ADD}"/>
                </a:ext>
              </a:extLst>
            </p:cNvPr>
            <p:cNvPicPr/>
            <p:nvPr/>
          </p:nvPicPr>
          <p:blipFill>
            <a:blip r:embed="rId3" cstate="print"/>
            <a:stretch>
              <a:fillRect/>
            </a:stretch>
          </p:blipFill>
          <p:spPr>
            <a:xfrm>
              <a:off x="13889736" y="5053584"/>
              <a:ext cx="518159" cy="947927"/>
            </a:xfrm>
            <a:prstGeom prst="rect">
              <a:avLst/>
            </a:prstGeom>
          </p:spPr>
        </p:pic>
        <p:pic>
          <p:nvPicPr>
            <p:cNvPr id="16" name="object 16">
              <a:extLst>
                <a:ext uri="{FF2B5EF4-FFF2-40B4-BE49-F238E27FC236}">
                  <a16:creationId xmlns:a16="http://schemas.microsoft.com/office/drawing/2014/main" id="{6BD1C6BF-EE16-542A-BAF4-A94EB75985B5}"/>
                </a:ext>
              </a:extLst>
            </p:cNvPr>
            <p:cNvPicPr/>
            <p:nvPr/>
          </p:nvPicPr>
          <p:blipFill>
            <a:blip r:embed="rId4" cstate="print"/>
            <a:stretch>
              <a:fillRect/>
            </a:stretch>
          </p:blipFill>
          <p:spPr>
            <a:xfrm>
              <a:off x="14743175" y="5053584"/>
              <a:ext cx="460248" cy="947927"/>
            </a:xfrm>
            <a:prstGeom prst="rect">
              <a:avLst/>
            </a:prstGeom>
          </p:spPr>
        </p:pic>
        <p:pic>
          <p:nvPicPr>
            <p:cNvPr id="17" name="object 17">
              <a:extLst>
                <a:ext uri="{FF2B5EF4-FFF2-40B4-BE49-F238E27FC236}">
                  <a16:creationId xmlns:a16="http://schemas.microsoft.com/office/drawing/2014/main" id="{D1B25383-A7BF-19F3-2C0A-6898E950DF24}"/>
                </a:ext>
              </a:extLst>
            </p:cNvPr>
            <p:cNvPicPr/>
            <p:nvPr/>
          </p:nvPicPr>
          <p:blipFill>
            <a:blip r:embed="rId5" cstate="print"/>
            <a:stretch>
              <a:fillRect/>
            </a:stretch>
          </p:blipFill>
          <p:spPr>
            <a:xfrm>
              <a:off x="15438119" y="5053584"/>
              <a:ext cx="890015" cy="947927"/>
            </a:xfrm>
            <a:prstGeom prst="rect">
              <a:avLst/>
            </a:prstGeom>
          </p:spPr>
        </p:pic>
        <p:pic>
          <p:nvPicPr>
            <p:cNvPr id="18" name="object 18">
              <a:extLst>
                <a:ext uri="{FF2B5EF4-FFF2-40B4-BE49-F238E27FC236}">
                  <a16:creationId xmlns:a16="http://schemas.microsoft.com/office/drawing/2014/main" id="{07AD3C84-FFC4-AA4D-B930-C8A2C894E9CC}"/>
                </a:ext>
              </a:extLst>
            </p:cNvPr>
            <p:cNvPicPr/>
            <p:nvPr/>
          </p:nvPicPr>
          <p:blipFill>
            <a:blip r:embed="rId6" cstate="print"/>
            <a:stretch>
              <a:fillRect/>
            </a:stretch>
          </p:blipFill>
          <p:spPr>
            <a:xfrm>
              <a:off x="16824960" y="5050536"/>
              <a:ext cx="557784" cy="954024"/>
            </a:xfrm>
            <a:prstGeom prst="rect">
              <a:avLst/>
            </a:prstGeom>
          </p:spPr>
        </p:pic>
        <p:pic>
          <p:nvPicPr>
            <p:cNvPr id="19" name="object 19">
              <a:extLst>
                <a:ext uri="{FF2B5EF4-FFF2-40B4-BE49-F238E27FC236}">
                  <a16:creationId xmlns:a16="http://schemas.microsoft.com/office/drawing/2014/main" id="{408C9362-55BB-6BC2-28FA-FF11F32BF802}"/>
                </a:ext>
              </a:extLst>
            </p:cNvPr>
            <p:cNvPicPr/>
            <p:nvPr/>
          </p:nvPicPr>
          <p:blipFill>
            <a:blip r:embed="rId7" cstate="print"/>
            <a:stretch>
              <a:fillRect/>
            </a:stretch>
          </p:blipFill>
          <p:spPr>
            <a:xfrm>
              <a:off x="13353414" y="3912895"/>
              <a:ext cx="4410075" cy="2484437"/>
            </a:xfrm>
            <a:prstGeom prst="rect">
              <a:avLst/>
            </a:prstGeom>
          </p:spPr>
        </p:pic>
      </p:grpSp>
      <p:sp>
        <p:nvSpPr>
          <p:cNvPr id="20" name="TextBox 19">
            <a:extLst>
              <a:ext uri="{FF2B5EF4-FFF2-40B4-BE49-F238E27FC236}">
                <a16:creationId xmlns:a16="http://schemas.microsoft.com/office/drawing/2014/main" id="{84429B4E-A580-F195-C5CB-FC2398D4A08D}"/>
              </a:ext>
            </a:extLst>
          </p:cNvPr>
          <p:cNvSpPr txBox="1"/>
          <p:nvPr/>
        </p:nvSpPr>
        <p:spPr>
          <a:xfrm>
            <a:off x="917956" y="5893343"/>
            <a:ext cx="17382744" cy="4454361"/>
          </a:xfrm>
          <a:prstGeom prst="rect">
            <a:avLst/>
          </a:prstGeom>
          <a:noFill/>
        </p:spPr>
        <p:txBody>
          <a:bodyPr wrap="square" rtlCol="0">
            <a:spAutoFit/>
          </a:bodyPr>
          <a:lstStyle/>
          <a:p>
            <a:pPr>
              <a:lnSpc>
                <a:spcPct val="150000"/>
              </a:lnSpc>
            </a:pPr>
            <a:r>
              <a:rPr lang="en-IN" sz="2400" spc="-20" dirty="0">
                <a:solidFill>
                  <a:srgbClr val="FFFFFF"/>
                </a:solidFill>
                <a:latin typeface="Microsoft Sans Serif"/>
                <a:cs typeface="Microsoft Sans Serif"/>
              </a:rPr>
              <a:t>🔹 </a:t>
            </a:r>
            <a:r>
              <a:rPr lang="en-US" sz="2400" b="1" spc="-20" dirty="0">
                <a:solidFill>
                  <a:srgbClr val="FFFFFF"/>
                </a:solidFill>
                <a:latin typeface="Microsoft Sans Serif"/>
                <a:cs typeface="Microsoft Sans Serif"/>
              </a:rPr>
              <a:t>Limited Digital Access - </a:t>
            </a:r>
            <a:r>
              <a:rPr lang="en-US" sz="2400" spc="-20" dirty="0">
                <a:solidFill>
                  <a:srgbClr val="FFFFFF"/>
                </a:solidFill>
                <a:latin typeface="Microsoft Sans Serif"/>
                <a:cs typeface="Microsoft Sans Serif"/>
              </a:rPr>
              <a:t>Rural areas may lack stable internet and resources.</a:t>
            </a:r>
          </a:p>
          <a:p>
            <a:pPr>
              <a:lnSpc>
                <a:spcPct val="150000"/>
              </a:lnSpc>
            </a:pPr>
            <a:r>
              <a:rPr lang="en-IN" sz="2400" spc="-20" dirty="0">
                <a:solidFill>
                  <a:srgbClr val="FFFFFF"/>
                </a:solidFill>
                <a:latin typeface="Microsoft Sans Serif"/>
                <a:cs typeface="Microsoft Sans Serif"/>
              </a:rPr>
              <a:t>🔹 </a:t>
            </a:r>
            <a:r>
              <a:rPr lang="en-US" sz="2400" b="1" spc="-20" dirty="0">
                <a:solidFill>
                  <a:srgbClr val="FFFFFF"/>
                </a:solidFill>
                <a:latin typeface="Microsoft Sans Serif"/>
                <a:cs typeface="Microsoft Sans Serif"/>
              </a:rPr>
              <a:t>User Awareness - </a:t>
            </a:r>
            <a:r>
              <a:rPr lang="en-US" sz="2400" spc="-20" dirty="0">
                <a:solidFill>
                  <a:srgbClr val="FFFFFF"/>
                </a:solidFill>
                <a:latin typeface="Microsoft Sans Serif"/>
                <a:cs typeface="Microsoft Sans Serif"/>
              </a:rPr>
              <a:t>Citizens need guidance to adopt digital services.</a:t>
            </a:r>
          </a:p>
          <a:p>
            <a:pPr>
              <a:lnSpc>
                <a:spcPct val="150000"/>
              </a:lnSpc>
            </a:pPr>
            <a:r>
              <a:rPr lang="en-IN" sz="2400" spc="-20" dirty="0">
                <a:solidFill>
                  <a:srgbClr val="FFFFFF"/>
                </a:solidFill>
                <a:latin typeface="Microsoft Sans Serif"/>
                <a:cs typeface="Microsoft Sans Serif"/>
              </a:rPr>
              <a:t>🔹 </a:t>
            </a:r>
            <a:r>
              <a:rPr lang="en-US" sz="2400" b="1" spc="-20" dirty="0">
                <a:solidFill>
                  <a:srgbClr val="FFFFFF"/>
                </a:solidFill>
                <a:latin typeface="Microsoft Sans Serif"/>
                <a:cs typeface="Microsoft Sans Serif"/>
              </a:rPr>
              <a:t>Data Security - </a:t>
            </a:r>
            <a:r>
              <a:rPr lang="en-US" sz="2400" spc="-20" dirty="0">
                <a:solidFill>
                  <a:srgbClr val="FFFFFF"/>
                </a:solidFill>
                <a:latin typeface="Microsoft Sans Serif"/>
                <a:cs typeface="Microsoft Sans Serif"/>
              </a:rPr>
              <a:t>Protecting sensitive user information.</a:t>
            </a:r>
          </a:p>
          <a:p>
            <a:pPr>
              <a:lnSpc>
                <a:spcPct val="150000"/>
              </a:lnSpc>
            </a:pPr>
            <a:r>
              <a:rPr lang="en-IN" sz="2400" spc="-20" dirty="0">
                <a:solidFill>
                  <a:srgbClr val="FFFFFF"/>
                </a:solidFill>
                <a:latin typeface="Microsoft Sans Serif"/>
                <a:cs typeface="Microsoft Sans Serif"/>
              </a:rPr>
              <a:t>🔹 </a:t>
            </a:r>
            <a:r>
              <a:rPr lang="en-US" sz="2400" b="1" spc="-20" dirty="0">
                <a:solidFill>
                  <a:srgbClr val="FFFFFF"/>
                </a:solidFill>
                <a:latin typeface="Microsoft Sans Serif"/>
                <a:cs typeface="Microsoft Sans Serif"/>
              </a:rPr>
              <a:t>Scalability - </a:t>
            </a:r>
            <a:r>
              <a:rPr lang="en-US" sz="2400" spc="-20" dirty="0">
                <a:solidFill>
                  <a:srgbClr val="FFFFFF"/>
                </a:solidFill>
                <a:latin typeface="Microsoft Sans Serif"/>
                <a:cs typeface="Microsoft Sans Serif"/>
              </a:rPr>
              <a:t>Handling growing users and service demands.</a:t>
            </a:r>
          </a:p>
          <a:p>
            <a:pPr>
              <a:lnSpc>
                <a:spcPct val="150000"/>
              </a:lnSpc>
            </a:pPr>
            <a:r>
              <a:rPr lang="en-IN" sz="2400" spc="-20" dirty="0">
                <a:solidFill>
                  <a:srgbClr val="FFFFFF"/>
                </a:solidFill>
                <a:latin typeface="Microsoft Sans Serif"/>
                <a:cs typeface="Microsoft Sans Serif"/>
              </a:rPr>
              <a:t>🔹 </a:t>
            </a:r>
            <a:r>
              <a:rPr lang="en-US" sz="2400" b="1" spc="-20" dirty="0">
                <a:solidFill>
                  <a:srgbClr val="FFFFFF"/>
                </a:solidFill>
                <a:latin typeface="Microsoft Sans Serif"/>
                <a:cs typeface="Microsoft Sans Serif"/>
              </a:rPr>
              <a:t>Regulatory Compliance - </a:t>
            </a:r>
            <a:r>
              <a:rPr lang="en-US" sz="2400" spc="-20" dirty="0">
                <a:solidFill>
                  <a:srgbClr val="FFFFFF"/>
                </a:solidFill>
                <a:latin typeface="Microsoft Sans Serif"/>
                <a:cs typeface="Microsoft Sans Serif"/>
              </a:rPr>
              <a:t>Ensuring adherence to government policies.</a:t>
            </a:r>
          </a:p>
          <a:p>
            <a:pPr>
              <a:lnSpc>
                <a:spcPct val="150000"/>
              </a:lnSpc>
            </a:pPr>
            <a:r>
              <a:rPr lang="en-IN" sz="2400" spc="-20" dirty="0">
                <a:solidFill>
                  <a:srgbClr val="FFFFFF"/>
                </a:solidFill>
                <a:latin typeface="Microsoft Sans Serif"/>
                <a:cs typeface="Microsoft Sans Serif"/>
              </a:rPr>
              <a:t>🔹 </a:t>
            </a:r>
            <a:r>
              <a:rPr lang="en-US" sz="2400" b="1" spc="-20" dirty="0">
                <a:solidFill>
                  <a:srgbClr val="FFFFFF"/>
                </a:solidFill>
                <a:latin typeface="Microsoft Sans Serif"/>
                <a:cs typeface="Microsoft Sans Serif"/>
              </a:rPr>
              <a:t>System Maintenance - </a:t>
            </a:r>
            <a:r>
              <a:rPr lang="en-US" sz="2400" spc="-20" dirty="0">
                <a:solidFill>
                  <a:srgbClr val="FFFFFF"/>
                </a:solidFill>
                <a:latin typeface="Microsoft Sans Serif"/>
                <a:cs typeface="Microsoft Sans Serif"/>
              </a:rPr>
              <a:t>Regular updates required for smooth functionality.</a:t>
            </a:r>
          </a:p>
          <a:p>
            <a:pPr>
              <a:lnSpc>
                <a:spcPct val="150000"/>
              </a:lnSpc>
            </a:pPr>
            <a:r>
              <a:rPr lang="en-IN" sz="2400" spc="-20" dirty="0">
                <a:solidFill>
                  <a:srgbClr val="FFFFFF"/>
                </a:solidFill>
                <a:latin typeface="Microsoft Sans Serif"/>
                <a:cs typeface="Microsoft Sans Serif"/>
              </a:rPr>
              <a:t>🔹 </a:t>
            </a:r>
            <a:r>
              <a:rPr lang="en-US" sz="2400" b="1" spc="-20" dirty="0">
                <a:solidFill>
                  <a:srgbClr val="FFFFFF"/>
                </a:solidFill>
                <a:latin typeface="Microsoft Sans Serif"/>
                <a:cs typeface="Microsoft Sans Serif"/>
              </a:rPr>
              <a:t>Multilingual Support - </a:t>
            </a:r>
            <a:r>
              <a:rPr lang="en-US" sz="2400" spc="-20" dirty="0">
                <a:solidFill>
                  <a:srgbClr val="FFFFFF"/>
                </a:solidFill>
                <a:latin typeface="Microsoft Sans Serif"/>
                <a:cs typeface="Microsoft Sans Serif"/>
              </a:rPr>
              <a:t>Need for regional language options to improve accessibility.</a:t>
            </a:r>
            <a:endParaRPr lang="en-IN" sz="2400" spc="-20" dirty="0">
              <a:solidFill>
                <a:srgbClr val="FFFFFF"/>
              </a:solidFill>
              <a:latin typeface="Microsoft Sans Serif"/>
              <a:cs typeface="Microsoft Sans Serif"/>
            </a:endParaRPr>
          </a:p>
          <a:p>
            <a:pPr>
              <a:lnSpc>
                <a:spcPct val="150000"/>
              </a:lnSpc>
            </a:pPr>
            <a:endParaRPr lang="en-IN" sz="2400" spc="-20" dirty="0">
              <a:solidFill>
                <a:srgbClr val="FFFFFF"/>
              </a:solidFill>
              <a:latin typeface="Microsoft Sans Serif"/>
              <a:cs typeface="Microsoft Sans Serif"/>
            </a:endParaRPr>
          </a:p>
        </p:txBody>
      </p:sp>
    </p:spTree>
    <p:extLst>
      <p:ext uri="{BB962C8B-B14F-4D97-AF65-F5344CB8AC3E}">
        <p14:creationId xmlns:p14="http://schemas.microsoft.com/office/powerpoint/2010/main" val="1067830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3D56E-4640-03AF-78B6-E897519C8F16}"/>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BF0C72CB-D9B3-ED0B-3845-090C523599F2}"/>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315229C8-0895-5171-4C62-6B31506CA530}"/>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E4FBEDF5-B01B-44E9-9DED-307EF4D23F78}"/>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BFD0BD5A-F383-A2A4-534E-CB77E23C515E}"/>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6BD8F109-4F0F-40DA-696F-782E8D594787}"/>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FF54C691-82D1-06A5-4BA1-5733F7E2A78F}"/>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D52AE6F3-38C2-999F-8AC5-C72C62F473CA}"/>
              </a:ext>
            </a:extLst>
          </p:cNvPr>
          <p:cNvSpPr txBox="1">
            <a:spLocks noGrp="1"/>
          </p:cNvSpPr>
          <p:nvPr>
            <p:ph type="title"/>
          </p:nvPr>
        </p:nvSpPr>
        <p:spPr>
          <a:xfrm>
            <a:off x="1911350" y="1057877"/>
            <a:ext cx="8200835" cy="751488"/>
          </a:xfrm>
          <a:prstGeom prst="rect">
            <a:avLst/>
          </a:prstGeom>
        </p:spPr>
        <p:txBody>
          <a:bodyPr vert="horz" wrap="square" lIns="0" tIns="12700" rIns="0" bIns="0" rtlCol="0">
            <a:spAutoFit/>
          </a:bodyPr>
          <a:lstStyle/>
          <a:p>
            <a:pPr marL="12700" marR="5080">
              <a:lnSpc>
                <a:spcPct val="100000"/>
              </a:lnSpc>
              <a:spcBef>
                <a:spcPts val="100"/>
              </a:spcBef>
            </a:pPr>
            <a:r>
              <a:rPr sz="4800" spc="200" dirty="0"/>
              <a:t>Developin</a:t>
            </a:r>
            <a:r>
              <a:rPr lang="en-US" sz="4800" spc="200" dirty="0"/>
              <a:t>g </a:t>
            </a:r>
            <a:r>
              <a:rPr sz="4800" spc="455" dirty="0"/>
              <a:t>Solutions</a:t>
            </a:r>
            <a:endParaRPr sz="4800" dirty="0"/>
          </a:p>
        </p:txBody>
      </p:sp>
      <p:grpSp>
        <p:nvGrpSpPr>
          <p:cNvPr id="17" name="object 17">
            <a:extLst>
              <a:ext uri="{FF2B5EF4-FFF2-40B4-BE49-F238E27FC236}">
                <a16:creationId xmlns:a16="http://schemas.microsoft.com/office/drawing/2014/main" id="{9B403447-B79E-C9AF-EA58-29CA33A5574E}"/>
              </a:ext>
            </a:extLst>
          </p:cNvPr>
          <p:cNvGrpSpPr/>
          <p:nvPr/>
        </p:nvGrpSpPr>
        <p:grpSpPr>
          <a:xfrm>
            <a:off x="9824440" y="2213711"/>
            <a:ext cx="7779818" cy="7753362"/>
            <a:chOff x="9824440" y="2213711"/>
            <a:chExt cx="7779818" cy="7753362"/>
          </a:xfrm>
        </p:grpSpPr>
        <p:pic>
          <p:nvPicPr>
            <p:cNvPr id="18" name="object 18">
              <a:extLst>
                <a:ext uri="{FF2B5EF4-FFF2-40B4-BE49-F238E27FC236}">
                  <a16:creationId xmlns:a16="http://schemas.microsoft.com/office/drawing/2014/main" id="{D026137F-C077-EE91-246F-4951E062C3B2}"/>
                </a:ext>
              </a:extLst>
            </p:cNvPr>
            <p:cNvPicPr/>
            <p:nvPr/>
          </p:nvPicPr>
          <p:blipFill>
            <a:blip r:embed="rId2" cstate="print"/>
            <a:stretch>
              <a:fillRect/>
            </a:stretch>
          </p:blipFill>
          <p:spPr>
            <a:xfrm>
              <a:off x="9824440" y="2213711"/>
              <a:ext cx="6496049" cy="6343650"/>
            </a:xfrm>
            <a:prstGeom prst="rect">
              <a:avLst/>
            </a:prstGeom>
          </p:spPr>
        </p:pic>
        <p:sp>
          <p:nvSpPr>
            <p:cNvPr id="19" name="object 19">
              <a:extLst>
                <a:ext uri="{FF2B5EF4-FFF2-40B4-BE49-F238E27FC236}">
                  <a16:creationId xmlns:a16="http://schemas.microsoft.com/office/drawing/2014/main" id="{1351CCCF-F86C-7D22-086A-4572579A1364}"/>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8B8AD72A-DE75-1BB0-5876-3E6A399476DF}"/>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C92E0C27-11EA-EE32-30BE-E625E70C2EBA}"/>
                </a:ext>
              </a:extLst>
            </p:cNvPr>
            <p:cNvPicPr/>
            <p:nvPr/>
          </p:nvPicPr>
          <p:blipFill>
            <a:blip r:embed="rId3"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0C547EFF-0AA7-5CAD-F22D-3057FE762A55}"/>
                </a:ext>
              </a:extLst>
            </p:cNvPr>
            <p:cNvPicPr/>
            <p:nvPr/>
          </p:nvPicPr>
          <p:blipFill>
            <a:blip r:embed="rId4"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00D3CB48-DBF2-80D8-CD28-16DBB646EE69}"/>
                </a:ext>
              </a:extLst>
            </p:cNvPr>
            <p:cNvPicPr/>
            <p:nvPr/>
          </p:nvPicPr>
          <p:blipFill>
            <a:blip r:embed="rId5"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C26293C6-C594-D1CF-9523-A5069C23C9A4}"/>
                </a:ext>
              </a:extLst>
            </p:cNvPr>
            <p:cNvPicPr/>
            <p:nvPr/>
          </p:nvPicPr>
          <p:blipFill>
            <a:blip r:embed="rId6" cstate="print"/>
            <a:stretch>
              <a:fillRect/>
            </a:stretch>
          </p:blipFill>
          <p:spPr>
            <a:xfrm>
              <a:off x="14054454" y="7655414"/>
              <a:ext cx="3543300" cy="2311659"/>
            </a:xfrm>
            <a:prstGeom prst="rect">
              <a:avLst/>
            </a:prstGeom>
          </p:spPr>
        </p:pic>
      </p:grpSp>
      <p:sp>
        <p:nvSpPr>
          <p:cNvPr id="26" name="TextBox 25">
            <a:extLst>
              <a:ext uri="{FF2B5EF4-FFF2-40B4-BE49-F238E27FC236}">
                <a16:creationId xmlns:a16="http://schemas.microsoft.com/office/drawing/2014/main" id="{D6D640C9-45A4-B499-A881-60DA5BFBBE27}"/>
              </a:ext>
            </a:extLst>
          </p:cNvPr>
          <p:cNvSpPr txBox="1"/>
          <p:nvPr/>
        </p:nvSpPr>
        <p:spPr>
          <a:xfrm>
            <a:off x="1571686" y="2194081"/>
            <a:ext cx="8295249" cy="5978560"/>
          </a:xfrm>
          <a:prstGeom prst="rect">
            <a:avLst/>
          </a:prstGeom>
          <a:noFill/>
        </p:spPr>
        <p:txBody>
          <a:bodyPr wrap="square" rtlCol="0">
            <a:spAutoFit/>
          </a:bodyPr>
          <a:lstStyle/>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US" sz="2500" b="1" spc="-20" dirty="0">
                <a:solidFill>
                  <a:srgbClr val="FFFFFF"/>
                </a:solidFill>
                <a:latin typeface="Microsoft Sans Serif"/>
                <a:cs typeface="Microsoft Sans Serif"/>
              </a:rPr>
              <a:t>Offline Support – </a:t>
            </a:r>
            <a:r>
              <a:rPr lang="en-US" sz="2500" spc="-20" dirty="0">
                <a:solidFill>
                  <a:srgbClr val="FFFFFF"/>
                </a:solidFill>
                <a:latin typeface="Microsoft Sans Serif"/>
                <a:cs typeface="Microsoft Sans Serif"/>
              </a:rPr>
              <a:t>Implement caching and SMS-based services for areas with poor internet.</a:t>
            </a:r>
          </a:p>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IN" sz="2500" b="1" spc="-20" dirty="0">
                <a:solidFill>
                  <a:srgbClr val="FFFFFF"/>
                </a:solidFill>
                <a:latin typeface="Microsoft Sans Serif"/>
                <a:cs typeface="Microsoft Sans Serif"/>
              </a:rPr>
              <a:t>User Training </a:t>
            </a:r>
            <a:r>
              <a:rPr lang="en-IN" sz="2500" spc="-20" dirty="0">
                <a:solidFill>
                  <a:srgbClr val="FFFFFF"/>
                </a:solidFill>
                <a:latin typeface="Microsoft Sans Serif"/>
                <a:cs typeface="Microsoft Sans Serif"/>
              </a:rPr>
              <a:t>– </a:t>
            </a:r>
            <a:r>
              <a:rPr lang="en-US" sz="2500" spc="-20" dirty="0">
                <a:solidFill>
                  <a:srgbClr val="FFFFFF"/>
                </a:solidFill>
                <a:latin typeface="Microsoft Sans Serif"/>
                <a:cs typeface="Microsoft Sans Serif"/>
              </a:rPr>
              <a:t>Conduct awareness programs to help citizens navigate the platform.</a:t>
            </a:r>
          </a:p>
          <a:p>
            <a:pPr marL="469900" indent="-457200">
              <a:spcBef>
                <a:spcPts val="120"/>
              </a:spcBef>
              <a:buFont typeface="+mj-lt"/>
              <a:buAutoNum type="arabicPeriod"/>
              <a:tabLst>
                <a:tab pos="4639310" algn="l"/>
              </a:tabLst>
            </a:pPr>
            <a:endParaRPr lang="en-US" sz="2500" b="1"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IN" sz="2500" b="1" spc="-20" dirty="0">
                <a:solidFill>
                  <a:srgbClr val="FFFFFF"/>
                </a:solidFill>
                <a:latin typeface="Microsoft Sans Serif"/>
                <a:cs typeface="Microsoft Sans Serif"/>
              </a:rPr>
              <a:t>Enhanced Security </a:t>
            </a:r>
            <a:r>
              <a:rPr lang="en-IN" sz="2500" spc="-20" dirty="0">
                <a:solidFill>
                  <a:srgbClr val="FFFFFF"/>
                </a:solidFill>
                <a:latin typeface="Microsoft Sans Serif"/>
                <a:cs typeface="Microsoft Sans Serif"/>
              </a:rPr>
              <a:t>– </a:t>
            </a:r>
            <a:r>
              <a:rPr lang="en-US" sz="2500" spc="-20" dirty="0">
                <a:solidFill>
                  <a:srgbClr val="FFFFFF"/>
                </a:solidFill>
                <a:latin typeface="Microsoft Sans Serif"/>
                <a:cs typeface="Microsoft Sans Serif"/>
              </a:rPr>
              <a:t>Use encryption and authentication measures to protect data.</a:t>
            </a:r>
          </a:p>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IN" sz="2500" b="1" spc="-20" dirty="0">
                <a:solidFill>
                  <a:srgbClr val="FFFFFF"/>
                </a:solidFill>
                <a:latin typeface="Microsoft Sans Serif"/>
                <a:cs typeface="Microsoft Sans Serif"/>
              </a:rPr>
              <a:t>Scalable Architecture </a:t>
            </a:r>
            <a:r>
              <a:rPr lang="en-IN" sz="2500" spc="-20" dirty="0">
                <a:solidFill>
                  <a:srgbClr val="FFFFFF"/>
                </a:solidFill>
                <a:latin typeface="Microsoft Sans Serif"/>
                <a:cs typeface="Microsoft Sans Serif"/>
              </a:rPr>
              <a:t>– </a:t>
            </a:r>
            <a:r>
              <a:rPr lang="en-US" sz="2500" spc="-20" dirty="0">
                <a:solidFill>
                  <a:srgbClr val="FFFFFF"/>
                </a:solidFill>
                <a:latin typeface="Microsoft Sans Serif"/>
                <a:cs typeface="Microsoft Sans Serif"/>
              </a:rPr>
              <a:t>Optimize servers and databases to handle high traffic.</a:t>
            </a:r>
          </a:p>
          <a:p>
            <a:pPr marL="469900" indent="-457200">
              <a:spcBef>
                <a:spcPts val="120"/>
              </a:spcBef>
              <a:buFont typeface="+mj-lt"/>
              <a:buAutoNum type="arabicPeriod"/>
              <a:tabLst>
                <a:tab pos="4639310" algn="l"/>
              </a:tabLst>
            </a:pPr>
            <a:endParaRPr lang="en-IN" sz="2500" spc="-20" dirty="0">
              <a:solidFill>
                <a:srgbClr val="FFFFFF"/>
              </a:solidFill>
              <a:latin typeface="Microsoft Sans Serif"/>
              <a:cs typeface="Microsoft Sans Serif"/>
            </a:endParaRPr>
          </a:p>
          <a:p>
            <a:pPr marL="469900" indent="-457200">
              <a:spcBef>
                <a:spcPts val="120"/>
              </a:spcBef>
              <a:buFont typeface="+mj-lt"/>
              <a:buAutoNum type="arabicPeriod"/>
              <a:tabLst>
                <a:tab pos="4639310" algn="l"/>
              </a:tabLst>
            </a:pPr>
            <a:r>
              <a:rPr lang="en-IN" sz="2500" b="1" spc="-20" dirty="0">
                <a:solidFill>
                  <a:srgbClr val="FFFFFF"/>
                </a:solidFill>
                <a:latin typeface="Microsoft Sans Serif"/>
                <a:cs typeface="Microsoft Sans Serif"/>
              </a:rPr>
              <a:t>Localization Support </a:t>
            </a:r>
            <a:r>
              <a:rPr lang="en-IN" sz="2500" spc="-20" dirty="0">
                <a:solidFill>
                  <a:srgbClr val="FFFFFF"/>
                </a:solidFill>
                <a:latin typeface="Microsoft Sans Serif"/>
                <a:cs typeface="Microsoft Sans Serif"/>
              </a:rPr>
              <a:t>– </a:t>
            </a:r>
            <a:r>
              <a:rPr lang="en-US" sz="2500" spc="-20" dirty="0">
                <a:solidFill>
                  <a:srgbClr val="FFFFFF"/>
                </a:solidFill>
                <a:latin typeface="Microsoft Sans Serif"/>
                <a:cs typeface="Microsoft Sans Serif"/>
              </a:rPr>
              <a:t>Provide multilingual interfaces for better accessibility.</a:t>
            </a:r>
            <a:endParaRPr lang="en-IN" sz="2500" spc="-20" dirty="0">
              <a:solidFill>
                <a:srgbClr val="FFFFFF"/>
              </a:solidFill>
              <a:latin typeface="Microsoft Sans Serif"/>
              <a:cs typeface="Microsoft Sans Serif"/>
            </a:endParaRPr>
          </a:p>
        </p:txBody>
      </p:sp>
    </p:spTree>
    <p:extLst>
      <p:ext uri="{BB962C8B-B14F-4D97-AF65-F5344CB8AC3E}">
        <p14:creationId xmlns:p14="http://schemas.microsoft.com/office/powerpoint/2010/main" val="2218218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17456-D26D-DD6B-7E13-76D679AACDE8}"/>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710BE668-C679-8F3F-FA1F-DE29F936F9A1}"/>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D3D4BE68-F663-A9D6-B273-DB5593087FF1}"/>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F7F07BA5-05A2-0802-F418-2CB1A685032F}"/>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8339BD31-F4A9-8333-55A5-EA1C910C96CF}"/>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811BDF5E-2931-0FEE-3AD5-377155F0E11B}"/>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0563FD86-207E-26A5-1CDF-96750FAA22AE}"/>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D9421E74-E785-0D22-919A-E27F1A4D97ED}"/>
              </a:ext>
            </a:extLst>
          </p:cNvPr>
          <p:cNvSpPr txBox="1">
            <a:spLocks noGrp="1"/>
          </p:cNvSpPr>
          <p:nvPr>
            <p:ph type="title"/>
          </p:nvPr>
        </p:nvSpPr>
        <p:spPr>
          <a:xfrm>
            <a:off x="1911350" y="1045627"/>
            <a:ext cx="7622541" cy="751488"/>
          </a:xfrm>
          <a:prstGeom prst="rect">
            <a:avLst/>
          </a:prstGeom>
        </p:spPr>
        <p:txBody>
          <a:bodyPr vert="horz" wrap="square" lIns="0" tIns="12700" rIns="0" bIns="0" rtlCol="0">
            <a:spAutoFit/>
          </a:bodyPr>
          <a:lstStyle/>
          <a:p>
            <a:pPr marL="12700" marR="5080" algn="l">
              <a:spcBef>
                <a:spcPts val="100"/>
              </a:spcBef>
            </a:pPr>
            <a:r>
              <a:rPr sz="4800" spc="200" dirty="0"/>
              <a:t>Developin</a:t>
            </a:r>
            <a:r>
              <a:rPr lang="en-US" sz="4800" spc="200" dirty="0"/>
              <a:t>g </a:t>
            </a:r>
            <a:r>
              <a:rPr sz="4800" spc="200" dirty="0"/>
              <a:t>Solutions</a:t>
            </a:r>
          </a:p>
        </p:txBody>
      </p:sp>
      <p:grpSp>
        <p:nvGrpSpPr>
          <p:cNvPr id="17" name="object 17">
            <a:extLst>
              <a:ext uri="{FF2B5EF4-FFF2-40B4-BE49-F238E27FC236}">
                <a16:creationId xmlns:a16="http://schemas.microsoft.com/office/drawing/2014/main" id="{9B7992F7-F69E-5F76-7523-C74EC9CC7750}"/>
              </a:ext>
            </a:extLst>
          </p:cNvPr>
          <p:cNvGrpSpPr/>
          <p:nvPr/>
        </p:nvGrpSpPr>
        <p:grpSpPr>
          <a:xfrm>
            <a:off x="14292757" y="7662171"/>
            <a:ext cx="3549804" cy="2311659"/>
            <a:chOff x="14054454" y="7655414"/>
            <a:chExt cx="3549804" cy="2311659"/>
          </a:xfrm>
        </p:grpSpPr>
        <p:sp>
          <p:nvSpPr>
            <p:cNvPr id="19" name="object 19">
              <a:extLst>
                <a:ext uri="{FF2B5EF4-FFF2-40B4-BE49-F238E27FC236}">
                  <a16:creationId xmlns:a16="http://schemas.microsoft.com/office/drawing/2014/main" id="{EFC6FF37-29DB-E8C4-2E30-104FFFDDEA84}"/>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DCFF44BC-9D8F-3E21-8612-68C79C6C4D52}"/>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ABC6D72F-2A0E-4736-A598-32A4578D35C9}"/>
                </a:ext>
              </a:extLst>
            </p:cNvPr>
            <p:cNvPicPr/>
            <p:nvPr/>
          </p:nvPicPr>
          <p:blipFill>
            <a:blip r:embed="rId2"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F480B586-CE1A-98A7-0DD7-FC4520AF20A5}"/>
                </a:ext>
              </a:extLst>
            </p:cNvPr>
            <p:cNvPicPr/>
            <p:nvPr/>
          </p:nvPicPr>
          <p:blipFill>
            <a:blip r:embed="rId3"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315C238A-F9BF-537D-5B03-E4F90CD5F705}"/>
                </a:ext>
              </a:extLst>
            </p:cNvPr>
            <p:cNvPicPr/>
            <p:nvPr/>
          </p:nvPicPr>
          <p:blipFill>
            <a:blip r:embed="rId4"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065891EE-7EC3-0A42-F0C2-288AA3710EF1}"/>
                </a:ext>
              </a:extLst>
            </p:cNvPr>
            <p:cNvPicPr/>
            <p:nvPr/>
          </p:nvPicPr>
          <p:blipFill>
            <a:blip r:embed="rId5" cstate="print"/>
            <a:stretch>
              <a:fillRect/>
            </a:stretch>
          </p:blipFill>
          <p:spPr>
            <a:xfrm>
              <a:off x="14054454" y="7655414"/>
              <a:ext cx="3543300" cy="2311659"/>
            </a:xfrm>
            <a:prstGeom prst="rect">
              <a:avLst/>
            </a:prstGeom>
          </p:spPr>
        </p:pic>
      </p:grpSp>
      <p:sp>
        <p:nvSpPr>
          <p:cNvPr id="25" name="TextBox 24">
            <a:extLst>
              <a:ext uri="{FF2B5EF4-FFF2-40B4-BE49-F238E27FC236}">
                <a16:creationId xmlns:a16="http://schemas.microsoft.com/office/drawing/2014/main" id="{790E75B6-0740-E3D1-34AD-5E87737D0940}"/>
              </a:ext>
            </a:extLst>
          </p:cNvPr>
          <p:cNvSpPr txBox="1"/>
          <p:nvPr/>
        </p:nvSpPr>
        <p:spPr>
          <a:xfrm>
            <a:off x="1615077" y="2419361"/>
            <a:ext cx="15070545" cy="5262979"/>
          </a:xfrm>
          <a:prstGeom prst="rect">
            <a:avLst/>
          </a:prstGeom>
          <a:noFill/>
        </p:spPr>
        <p:txBody>
          <a:bodyPr wrap="square" rtlCol="0">
            <a:spAutoFit/>
          </a:bodyPr>
          <a:lstStyle/>
          <a:p>
            <a:pPr marL="457200" indent="-457200">
              <a:buFont typeface="+mj-lt"/>
              <a:buAutoNum type="arabicPeriod"/>
            </a:pPr>
            <a:r>
              <a:rPr lang="en-US" sz="2800" b="1" spc="-20" dirty="0">
                <a:solidFill>
                  <a:srgbClr val="FFFFFF"/>
                </a:solidFill>
                <a:latin typeface="Microsoft Sans Serif"/>
                <a:cs typeface="Microsoft Sans Serif"/>
              </a:rPr>
              <a:t>Offline Support.</a:t>
            </a:r>
          </a:p>
          <a:p>
            <a:pPr marL="457200" indent="-457200">
              <a:buFont typeface="+mj-lt"/>
              <a:buAutoNum type="arabicPeriod"/>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Implement data caching for offline access.</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Use SMS/IVR services to provide essential updates.</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r>
              <a:rPr lang="en-US" sz="2800" spc="-20" dirty="0">
                <a:solidFill>
                  <a:srgbClr val="FFFFFF"/>
                </a:solidFill>
                <a:latin typeface="Microsoft Sans Serif"/>
                <a:cs typeface="Microsoft Sans Serif"/>
              </a:rPr>
              <a:t>2. </a:t>
            </a:r>
            <a:r>
              <a:rPr lang="en-US" sz="2800" b="1" spc="-20" dirty="0">
                <a:solidFill>
                  <a:srgbClr val="FFFFFF"/>
                </a:solidFill>
                <a:latin typeface="Microsoft Sans Serif"/>
                <a:cs typeface="Microsoft Sans Serif"/>
              </a:rPr>
              <a:t>User Training.</a:t>
            </a:r>
          </a:p>
          <a:p>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Conduct digital literacy workshops for citizens.</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Create video tutorials for easy onboarding.</a:t>
            </a:r>
          </a:p>
        </p:txBody>
      </p:sp>
    </p:spTree>
    <p:extLst>
      <p:ext uri="{BB962C8B-B14F-4D97-AF65-F5344CB8AC3E}">
        <p14:creationId xmlns:p14="http://schemas.microsoft.com/office/powerpoint/2010/main" val="678427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1836" y="1064711"/>
            <a:ext cx="15442565" cy="8155940"/>
            <a:chOff x="1421836" y="1064711"/>
            <a:chExt cx="15442565" cy="8155940"/>
          </a:xfrm>
        </p:grpSpPr>
        <p:sp>
          <p:nvSpPr>
            <p:cNvPr id="3" name="object 3"/>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p:cNvSpPr txBox="1">
            <a:spLocks noGrp="1"/>
          </p:cNvSpPr>
          <p:nvPr>
            <p:ph type="title"/>
          </p:nvPr>
        </p:nvSpPr>
        <p:spPr>
          <a:xfrm>
            <a:off x="1911350" y="1045627"/>
            <a:ext cx="7622541" cy="751488"/>
          </a:xfrm>
          <a:prstGeom prst="rect">
            <a:avLst/>
          </a:prstGeom>
        </p:spPr>
        <p:txBody>
          <a:bodyPr vert="horz" wrap="square" lIns="0" tIns="12700" rIns="0" bIns="0" rtlCol="0">
            <a:spAutoFit/>
          </a:bodyPr>
          <a:lstStyle/>
          <a:p>
            <a:pPr marL="12700" marR="5080" algn="l">
              <a:spcBef>
                <a:spcPts val="100"/>
              </a:spcBef>
            </a:pPr>
            <a:r>
              <a:rPr sz="4800" spc="200" dirty="0"/>
              <a:t>Developin</a:t>
            </a:r>
            <a:r>
              <a:rPr lang="en-US" sz="4800" spc="200" dirty="0"/>
              <a:t>g </a:t>
            </a:r>
            <a:r>
              <a:rPr sz="4800" spc="200" dirty="0"/>
              <a:t>Solutions</a:t>
            </a:r>
          </a:p>
        </p:txBody>
      </p:sp>
      <p:grpSp>
        <p:nvGrpSpPr>
          <p:cNvPr id="17" name="object 17"/>
          <p:cNvGrpSpPr/>
          <p:nvPr/>
        </p:nvGrpSpPr>
        <p:grpSpPr>
          <a:xfrm>
            <a:off x="14292757" y="7662171"/>
            <a:ext cx="3549804" cy="2311659"/>
            <a:chOff x="14054454" y="7655414"/>
            <a:chExt cx="3549804" cy="2311659"/>
          </a:xfrm>
        </p:grpSpPr>
        <p:sp>
          <p:nvSpPr>
            <p:cNvPr id="19" name="object 19"/>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p:cNvPicPr/>
            <p:nvPr/>
          </p:nvPicPr>
          <p:blipFill>
            <a:blip r:embed="rId2" cstate="print"/>
            <a:stretch>
              <a:fillRect/>
            </a:stretch>
          </p:blipFill>
          <p:spPr>
            <a:xfrm>
              <a:off x="14666976" y="8686800"/>
              <a:ext cx="487680" cy="944880"/>
            </a:xfrm>
            <a:prstGeom prst="rect">
              <a:avLst/>
            </a:prstGeom>
          </p:spPr>
        </p:pic>
        <p:pic>
          <p:nvPicPr>
            <p:cNvPr id="22" name="object 22"/>
            <p:cNvPicPr/>
            <p:nvPr/>
          </p:nvPicPr>
          <p:blipFill>
            <a:blip r:embed="rId3" cstate="print"/>
            <a:stretch>
              <a:fillRect/>
            </a:stretch>
          </p:blipFill>
          <p:spPr>
            <a:xfrm>
              <a:off x="15685007" y="8686800"/>
              <a:ext cx="460248" cy="944880"/>
            </a:xfrm>
            <a:prstGeom prst="rect">
              <a:avLst/>
            </a:prstGeom>
          </p:spPr>
        </p:pic>
        <p:pic>
          <p:nvPicPr>
            <p:cNvPr id="23" name="object 23"/>
            <p:cNvPicPr/>
            <p:nvPr/>
          </p:nvPicPr>
          <p:blipFill>
            <a:blip r:embed="rId4" cstate="print"/>
            <a:stretch>
              <a:fillRect/>
            </a:stretch>
          </p:blipFill>
          <p:spPr>
            <a:xfrm>
              <a:off x="16431767" y="8686800"/>
              <a:ext cx="649223" cy="944880"/>
            </a:xfrm>
            <a:prstGeom prst="rect">
              <a:avLst/>
            </a:prstGeom>
          </p:spPr>
        </p:pic>
        <p:pic>
          <p:nvPicPr>
            <p:cNvPr id="24" name="object 24"/>
            <p:cNvPicPr/>
            <p:nvPr/>
          </p:nvPicPr>
          <p:blipFill>
            <a:blip r:embed="rId5" cstate="print"/>
            <a:stretch>
              <a:fillRect/>
            </a:stretch>
          </p:blipFill>
          <p:spPr>
            <a:xfrm>
              <a:off x="14054454" y="7655414"/>
              <a:ext cx="3543300" cy="2311659"/>
            </a:xfrm>
            <a:prstGeom prst="rect">
              <a:avLst/>
            </a:prstGeom>
          </p:spPr>
        </p:pic>
      </p:grpSp>
      <p:sp>
        <p:nvSpPr>
          <p:cNvPr id="25" name="TextBox 24">
            <a:extLst>
              <a:ext uri="{FF2B5EF4-FFF2-40B4-BE49-F238E27FC236}">
                <a16:creationId xmlns:a16="http://schemas.microsoft.com/office/drawing/2014/main" id="{3DDF0A54-3C31-F47C-1E7E-BB55524B0483}"/>
              </a:ext>
            </a:extLst>
          </p:cNvPr>
          <p:cNvSpPr txBox="1"/>
          <p:nvPr/>
        </p:nvSpPr>
        <p:spPr>
          <a:xfrm>
            <a:off x="1615077" y="2419361"/>
            <a:ext cx="15070545" cy="5262979"/>
          </a:xfrm>
          <a:prstGeom prst="rect">
            <a:avLst/>
          </a:prstGeom>
          <a:noFill/>
        </p:spPr>
        <p:txBody>
          <a:bodyPr wrap="square" rtlCol="0">
            <a:spAutoFit/>
          </a:bodyPr>
          <a:lstStyle/>
          <a:p>
            <a:pPr marL="457200" indent="-457200">
              <a:buFont typeface="+mj-lt"/>
              <a:buAutoNum type="arabicPeriod"/>
            </a:pPr>
            <a:r>
              <a:rPr lang="en-US" sz="2800" b="1" spc="-20" dirty="0">
                <a:solidFill>
                  <a:srgbClr val="FFFFFF"/>
                </a:solidFill>
                <a:latin typeface="Microsoft Sans Serif"/>
                <a:cs typeface="Microsoft Sans Serif"/>
              </a:rPr>
              <a:t>Optimized API Requests.</a:t>
            </a:r>
          </a:p>
          <a:p>
            <a:pPr marL="457200" indent="-457200">
              <a:buFont typeface="+mj-lt"/>
              <a:buAutoNum type="arabicPeriod"/>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Implemented a delay between consecutive API calls to prevent exceeding rate limits.</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Used local caching to avoid unnecessary API requests for recent searches.</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r>
              <a:rPr lang="en-US" sz="2800" spc="-20" dirty="0">
                <a:solidFill>
                  <a:srgbClr val="FFFFFF"/>
                </a:solidFill>
                <a:latin typeface="Microsoft Sans Serif"/>
                <a:cs typeface="Microsoft Sans Serif"/>
              </a:rPr>
              <a:t>2.  </a:t>
            </a:r>
            <a:r>
              <a:rPr lang="en-US" sz="2800" b="1" spc="-20" dirty="0">
                <a:solidFill>
                  <a:srgbClr val="FFFFFF"/>
                </a:solidFill>
                <a:latin typeface="Microsoft Sans Serif"/>
                <a:cs typeface="Microsoft Sans Serif"/>
              </a:rPr>
              <a:t>Error Handling Mechanism.</a:t>
            </a:r>
          </a:p>
          <a:p>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Displayed meaningful error messages when an invalid city name is entered.</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Added a fallback message for network issues to guide users on troubleshooting.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BFEA4-CB52-9F9E-F9BB-3FECD71BD961}"/>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FA97031A-D3B8-7AFF-9B02-006A5B064B7D}"/>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1383EF19-744E-7DC8-052F-74EF1E40569E}"/>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EFA56A47-B9BE-F9B7-5596-55C96808EB36}"/>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78B0E794-08C5-CE74-EA2A-C2BE87956678}"/>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8B35A486-83F4-1E62-BAFB-6E80724EB382}"/>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820D2FB5-2C99-A6DA-1851-2EE7F957EFC0}"/>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580EBBDE-BCD3-D042-0009-AFBC8CAFE5C7}"/>
              </a:ext>
            </a:extLst>
          </p:cNvPr>
          <p:cNvSpPr txBox="1">
            <a:spLocks noGrp="1"/>
          </p:cNvSpPr>
          <p:nvPr>
            <p:ph type="title"/>
          </p:nvPr>
        </p:nvSpPr>
        <p:spPr>
          <a:xfrm>
            <a:off x="4286927" y="1045627"/>
            <a:ext cx="10223291" cy="751488"/>
          </a:xfrm>
          <a:prstGeom prst="rect">
            <a:avLst/>
          </a:prstGeom>
        </p:spPr>
        <p:txBody>
          <a:bodyPr vert="horz" wrap="square" lIns="0" tIns="12700" rIns="0" bIns="0" rtlCol="0">
            <a:spAutoFit/>
          </a:bodyPr>
          <a:lstStyle/>
          <a:p>
            <a:pPr marL="12700" marR="5080" algn="l">
              <a:lnSpc>
                <a:spcPct val="100000"/>
              </a:lnSpc>
              <a:spcBef>
                <a:spcPts val="100"/>
              </a:spcBef>
            </a:pPr>
            <a:r>
              <a:rPr sz="4800" spc="200" dirty="0"/>
              <a:t>Developin</a:t>
            </a:r>
            <a:r>
              <a:rPr lang="en-US" sz="4800" spc="200" dirty="0"/>
              <a:t>g </a:t>
            </a:r>
            <a:r>
              <a:rPr sz="4800" spc="200" dirty="0"/>
              <a:t>Solutions</a:t>
            </a:r>
          </a:p>
        </p:txBody>
      </p:sp>
      <p:grpSp>
        <p:nvGrpSpPr>
          <p:cNvPr id="17" name="object 17">
            <a:extLst>
              <a:ext uri="{FF2B5EF4-FFF2-40B4-BE49-F238E27FC236}">
                <a16:creationId xmlns:a16="http://schemas.microsoft.com/office/drawing/2014/main" id="{CF630059-3CFF-074A-0C7D-7A703272812B}"/>
              </a:ext>
            </a:extLst>
          </p:cNvPr>
          <p:cNvGrpSpPr/>
          <p:nvPr/>
        </p:nvGrpSpPr>
        <p:grpSpPr>
          <a:xfrm>
            <a:off x="458139" y="660721"/>
            <a:ext cx="3549804" cy="2311659"/>
            <a:chOff x="14054454" y="7655414"/>
            <a:chExt cx="3549804" cy="2311659"/>
          </a:xfrm>
        </p:grpSpPr>
        <p:sp>
          <p:nvSpPr>
            <p:cNvPr id="19" name="object 19">
              <a:extLst>
                <a:ext uri="{FF2B5EF4-FFF2-40B4-BE49-F238E27FC236}">
                  <a16:creationId xmlns:a16="http://schemas.microsoft.com/office/drawing/2014/main" id="{3D666ACB-1B89-EB57-68AB-9BA27C4F2E7E}"/>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D9172B05-A572-19EE-E395-C9E7813AE5EC}"/>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E235777C-077E-B37F-DCCC-365CDF7FDF86}"/>
                </a:ext>
              </a:extLst>
            </p:cNvPr>
            <p:cNvPicPr/>
            <p:nvPr/>
          </p:nvPicPr>
          <p:blipFill>
            <a:blip r:embed="rId2"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EA748661-B244-9926-9C82-9A650FBC3FDF}"/>
                </a:ext>
              </a:extLst>
            </p:cNvPr>
            <p:cNvPicPr/>
            <p:nvPr/>
          </p:nvPicPr>
          <p:blipFill>
            <a:blip r:embed="rId3"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264F3747-7AAF-6480-F885-F70F145193BF}"/>
                </a:ext>
              </a:extLst>
            </p:cNvPr>
            <p:cNvPicPr/>
            <p:nvPr/>
          </p:nvPicPr>
          <p:blipFill>
            <a:blip r:embed="rId4"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432DD134-3609-D4F5-0397-27449FF56B06}"/>
                </a:ext>
              </a:extLst>
            </p:cNvPr>
            <p:cNvPicPr/>
            <p:nvPr/>
          </p:nvPicPr>
          <p:blipFill>
            <a:blip r:embed="rId5" cstate="print"/>
            <a:stretch>
              <a:fillRect/>
            </a:stretch>
          </p:blipFill>
          <p:spPr>
            <a:xfrm>
              <a:off x="14054454" y="7655414"/>
              <a:ext cx="3543300" cy="2311659"/>
            </a:xfrm>
            <a:prstGeom prst="rect">
              <a:avLst/>
            </a:prstGeom>
          </p:spPr>
        </p:pic>
      </p:grpSp>
      <p:sp>
        <p:nvSpPr>
          <p:cNvPr id="25" name="TextBox 24">
            <a:extLst>
              <a:ext uri="{FF2B5EF4-FFF2-40B4-BE49-F238E27FC236}">
                <a16:creationId xmlns:a16="http://schemas.microsoft.com/office/drawing/2014/main" id="{A890AEA8-92A3-769F-6FFB-630D1B7CB0E3}"/>
              </a:ext>
            </a:extLst>
          </p:cNvPr>
          <p:cNvSpPr txBox="1"/>
          <p:nvPr/>
        </p:nvSpPr>
        <p:spPr>
          <a:xfrm>
            <a:off x="1623605" y="3331161"/>
            <a:ext cx="15070545" cy="5262979"/>
          </a:xfrm>
          <a:prstGeom prst="rect">
            <a:avLst/>
          </a:prstGeom>
          <a:noFill/>
        </p:spPr>
        <p:txBody>
          <a:bodyPr wrap="square" rtlCol="0">
            <a:spAutoFit/>
          </a:bodyPr>
          <a:lstStyle/>
          <a:p>
            <a:pPr marL="457200" indent="-457200">
              <a:buAutoNum type="arabicPeriod" startAt="3"/>
            </a:pPr>
            <a:r>
              <a:rPr lang="en-IN" sz="2800" b="1" spc="-20" dirty="0">
                <a:solidFill>
                  <a:srgbClr val="FFFFFF"/>
                </a:solidFill>
                <a:latin typeface="Microsoft Sans Serif"/>
                <a:cs typeface="Microsoft Sans Serif"/>
              </a:rPr>
              <a:t>Enhanced Security.</a:t>
            </a:r>
          </a:p>
          <a:p>
            <a:pPr marL="457200" indent="-457200">
              <a:buAutoNum type="arabicPeriod" startAt="3"/>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Implement end-to-end encryption for data protection.</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Use multi-factor authentication (MFA) for secure logins.</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r>
              <a:rPr lang="en-US" sz="2800" b="1" spc="-20" dirty="0">
                <a:solidFill>
                  <a:srgbClr val="FFFFFF"/>
                </a:solidFill>
                <a:latin typeface="Microsoft Sans Serif"/>
                <a:cs typeface="Microsoft Sans Serif"/>
              </a:rPr>
              <a:t>4. Scalable Architecture.</a:t>
            </a:r>
          </a:p>
          <a:p>
            <a:endParaRPr lang="en-US" sz="2800" b="1"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Deploy load balancing to manage high traffic.</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Use cloud-based solutions for better resource management.</a:t>
            </a:r>
          </a:p>
        </p:txBody>
      </p:sp>
    </p:spTree>
    <p:extLst>
      <p:ext uri="{BB962C8B-B14F-4D97-AF65-F5344CB8AC3E}">
        <p14:creationId xmlns:p14="http://schemas.microsoft.com/office/powerpoint/2010/main" val="3118644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2D937-A430-D39E-9D6B-A12D93173B8A}"/>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C186B7AE-F963-9415-0907-8F0AFB12268D}"/>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1EECDC8B-BDC9-A6B1-A492-1CC89CB2291F}"/>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02E83C9F-13CF-F7E0-0829-16813946383D}"/>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398C3743-CA5E-5E98-336A-94F90982EAAF}"/>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D1F1F2EC-C32A-1FA6-5BDF-46E5D1258D23}"/>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A9F51E10-EF01-4801-EC19-8F96E8F40F9D}"/>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6D27249F-49B3-B700-B59D-D307902C588C}"/>
              </a:ext>
            </a:extLst>
          </p:cNvPr>
          <p:cNvSpPr txBox="1">
            <a:spLocks noGrp="1"/>
          </p:cNvSpPr>
          <p:nvPr>
            <p:ph type="title"/>
          </p:nvPr>
        </p:nvSpPr>
        <p:spPr>
          <a:xfrm>
            <a:off x="2016537" y="1088563"/>
            <a:ext cx="10029414" cy="751488"/>
          </a:xfrm>
          <a:prstGeom prst="rect">
            <a:avLst/>
          </a:prstGeom>
        </p:spPr>
        <p:txBody>
          <a:bodyPr vert="horz" wrap="square" lIns="0" tIns="12700" rIns="0" bIns="0" rtlCol="0">
            <a:spAutoFit/>
          </a:bodyPr>
          <a:lstStyle/>
          <a:p>
            <a:pPr marL="12700" marR="5080" algn="l">
              <a:spcBef>
                <a:spcPts val="100"/>
              </a:spcBef>
            </a:pPr>
            <a:r>
              <a:rPr sz="4800" spc="200" dirty="0"/>
              <a:t>Developin</a:t>
            </a:r>
            <a:r>
              <a:rPr lang="en-US" sz="4800" spc="200" dirty="0"/>
              <a:t>g </a:t>
            </a:r>
            <a:r>
              <a:rPr sz="4800" spc="200" dirty="0"/>
              <a:t>Solutions</a:t>
            </a:r>
          </a:p>
        </p:txBody>
      </p:sp>
      <p:grpSp>
        <p:nvGrpSpPr>
          <p:cNvPr id="17" name="object 17">
            <a:extLst>
              <a:ext uri="{FF2B5EF4-FFF2-40B4-BE49-F238E27FC236}">
                <a16:creationId xmlns:a16="http://schemas.microsoft.com/office/drawing/2014/main" id="{02C3D44E-86B2-31DF-2E74-4A5059D9C97B}"/>
              </a:ext>
            </a:extLst>
          </p:cNvPr>
          <p:cNvGrpSpPr/>
          <p:nvPr/>
        </p:nvGrpSpPr>
        <p:grpSpPr>
          <a:xfrm>
            <a:off x="14292757" y="7528574"/>
            <a:ext cx="3549804" cy="2311659"/>
            <a:chOff x="14054454" y="7655414"/>
            <a:chExt cx="3549804" cy="2311659"/>
          </a:xfrm>
        </p:grpSpPr>
        <p:sp>
          <p:nvSpPr>
            <p:cNvPr id="19" name="object 19">
              <a:extLst>
                <a:ext uri="{FF2B5EF4-FFF2-40B4-BE49-F238E27FC236}">
                  <a16:creationId xmlns:a16="http://schemas.microsoft.com/office/drawing/2014/main" id="{D5D21AB1-0C2C-66E8-14FB-6245AD17A1B7}"/>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57931970-5928-74F2-558D-A65BDAF4CD81}"/>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34608E6A-47AC-3193-70AE-42BB338D89E0}"/>
                </a:ext>
              </a:extLst>
            </p:cNvPr>
            <p:cNvPicPr/>
            <p:nvPr/>
          </p:nvPicPr>
          <p:blipFill>
            <a:blip r:embed="rId2"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34F05416-330A-1B72-7F13-0CD7C7936C36}"/>
                </a:ext>
              </a:extLst>
            </p:cNvPr>
            <p:cNvPicPr/>
            <p:nvPr/>
          </p:nvPicPr>
          <p:blipFill>
            <a:blip r:embed="rId3"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CF41032D-1869-E08C-A0EF-2B139E44DDDD}"/>
                </a:ext>
              </a:extLst>
            </p:cNvPr>
            <p:cNvPicPr/>
            <p:nvPr/>
          </p:nvPicPr>
          <p:blipFill>
            <a:blip r:embed="rId4"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67B5F4BB-F00F-451C-52E9-DA3B02B61B87}"/>
                </a:ext>
              </a:extLst>
            </p:cNvPr>
            <p:cNvPicPr/>
            <p:nvPr/>
          </p:nvPicPr>
          <p:blipFill>
            <a:blip r:embed="rId5" cstate="print"/>
            <a:stretch>
              <a:fillRect/>
            </a:stretch>
          </p:blipFill>
          <p:spPr>
            <a:xfrm>
              <a:off x="14054454" y="7655414"/>
              <a:ext cx="3543300" cy="2311659"/>
            </a:xfrm>
            <a:prstGeom prst="rect">
              <a:avLst/>
            </a:prstGeom>
          </p:spPr>
        </p:pic>
      </p:grpSp>
      <p:sp>
        <p:nvSpPr>
          <p:cNvPr id="25" name="TextBox 24">
            <a:extLst>
              <a:ext uri="{FF2B5EF4-FFF2-40B4-BE49-F238E27FC236}">
                <a16:creationId xmlns:a16="http://schemas.microsoft.com/office/drawing/2014/main" id="{39B1FD14-0212-BA8B-7F79-91F69D6C7297}"/>
              </a:ext>
            </a:extLst>
          </p:cNvPr>
          <p:cNvSpPr txBox="1"/>
          <p:nvPr/>
        </p:nvSpPr>
        <p:spPr>
          <a:xfrm>
            <a:off x="1607845" y="2547084"/>
            <a:ext cx="15070545" cy="4278094"/>
          </a:xfrm>
          <a:prstGeom prst="rect">
            <a:avLst/>
          </a:prstGeom>
          <a:noFill/>
        </p:spPr>
        <p:txBody>
          <a:bodyPr wrap="square" rtlCol="0">
            <a:spAutoFit/>
          </a:bodyPr>
          <a:lstStyle/>
          <a:p>
            <a:r>
              <a:rPr lang="en-IN" sz="3200" spc="-20" dirty="0">
                <a:solidFill>
                  <a:srgbClr val="FFFFFF"/>
                </a:solidFill>
                <a:latin typeface="Microsoft Sans Serif"/>
                <a:cs typeface="Microsoft Sans Serif"/>
              </a:rPr>
              <a:t>5. </a:t>
            </a:r>
            <a:r>
              <a:rPr lang="en-US" sz="3200" b="1" spc="-20" dirty="0">
                <a:solidFill>
                  <a:srgbClr val="FFFFFF"/>
                </a:solidFill>
                <a:latin typeface="Microsoft Sans Serif"/>
                <a:cs typeface="Microsoft Sans Serif"/>
              </a:rPr>
              <a:t>Localization Support.</a:t>
            </a:r>
          </a:p>
          <a:p>
            <a:endParaRPr lang="en-US" sz="32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3200" spc="-20" dirty="0">
                <a:solidFill>
                  <a:srgbClr val="FFFFFF"/>
                </a:solidFill>
                <a:latin typeface="Microsoft Sans Serif"/>
                <a:cs typeface="Microsoft Sans Serif"/>
              </a:rPr>
              <a:t>Provide regional language options for better accessibility.</a:t>
            </a:r>
          </a:p>
          <a:p>
            <a:pPr marL="342900" indent="-342900">
              <a:buFont typeface="Wingdings" panose="05000000000000000000" pitchFamily="2" charset="2"/>
              <a:buChar char="q"/>
            </a:pPr>
            <a:endParaRPr lang="en-US" sz="32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3200" spc="-20" dirty="0">
                <a:solidFill>
                  <a:srgbClr val="FFFFFF"/>
                </a:solidFill>
                <a:latin typeface="Microsoft Sans Serif"/>
                <a:cs typeface="Microsoft Sans Serif"/>
              </a:rPr>
              <a:t>Enable voice-assisted navigation for non-tech users.</a:t>
            </a:r>
          </a:p>
          <a:p>
            <a:pPr marL="342900" indent="-342900">
              <a:buFont typeface="Wingdings" panose="05000000000000000000" pitchFamily="2" charset="2"/>
              <a:buChar char="q"/>
            </a:pPr>
            <a:endParaRPr lang="en-US" sz="3200" spc="-20" dirty="0">
              <a:solidFill>
                <a:srgbClr val="FFFFFF"/>
              </a:solidFill>
              <a:latin typeface="Microsoft Sans Serif"/>
              <a:cs typeface="Microsoft Sans Serif"/>
            </a:endParaRPr>
          </a:p>
          <a:p>
            <a:r>
              <a:rPr lang="en-US" sz="4000" spc="-20" dirty="0">
                <a:solidFill>
                  <a:srgbClr val="FFFFFF"/>
                </a:solidFill>
                <a:latin typeface="Microsoft Sans Serif"/>
                <a:cs typeface="Microsoft Sans Serif"/>
              </a:rPr>
              <a:t>By combining these techniques, I developed an efficient </a:t>
            </a:r>
            <a:r>
              <a:rPr lang="en-US" sz="4000" b="1" spc="-20" dirty="0">
                <a:solidFill>
                  <a:srgbClr val="FFFFFF"/>
                </a:solidFill>
                <a:latin typeface="Microsoft Sans Serif"/>
                <a:cs typeface="Microsoft Sans Serif"/>
              </a:rPr>
              <a:t>Digital E </a:t>
            </a:r>
            <a:r>
              <a:rPr lang="en-US" sz="4000" b="1" spc="-20" dirty="0" err="1">
                <a:solidFill>
                  <a:srgbClr val="FFFFFF"/>
                </a:solidFill>
                <a:latin typeface="Microsoft Sans Serif"/>
                <a:cs typeface="Microsoft Sans Serif"/>
              </a:rPr>
              <a:t>Grampanchayat</a:t>
            </a:r>
            <a:r>
              <a:rPr lang="en-US" sz="4000" b="1" spc="-20" dirty="0">
                <a:solidFill>
                  <a:srgbClr val="FFFFFF"/>
                </a:solidFill>
                <a:latin typeface="Microsoft Sans Serif"/>
                <a:cs typeface="Microsoft Sans Serif"/>
              </a:rPr>
              <a:t> </a:t>
            </a:r>
            <a:r>
              <a:rPr lang="en-US" sz="4000" spc="-20" dirty="0">
                <a:solidFill>
                  <a:srgbClr val="FFFFFF"/>
                </a:solidFill>
                <a:latin typeface="Microsoft Sans Serif"/>
                <a:cs typeface="Microsoft Sans Serif"/>
              </a:rPr>
              <a:t>that is </a:t>
            </a:r>
            <a:r>
              <a:rPr lang="en-US" sz="4000" b="1" spc="-20" dirty="0">
                <a:solidFill>
                  <a:srgbClr val="FFFFFF"/>
                </a:solidFill>
                <a:latin typeface="Microsoft Sans Serif"/>
                <a:cs typeface="Microsoft Sans Serif"/>
              </a:rPr>
              <a:t>easy to use, visually appealing.</a:t>
            </a:r>
            <a:endParaRPr lang="en-US" sz="3200" spc="-20" dirty="0">
              <a:solidFill>
                <a:srgbClr val="FFFFFF"/>
              </a:solidFill>
              <a:latin typeface="Microsoft Sans Serif"/>
              <a:cs typeface="Microsoft Sans Serif"/>
            </a:endParaRPr>
          </a:p>
        </p:txBody>
      </p:sp>
    </p:spTree>
    <p:extLst>
      <p:ext uri="{BB962C8B-B14F-4D97-AF65-F5344CB8AC3E}">
        <p14:creationId xmlns:p14="http://schemas.microsoft.com/office/powerpoint/2010/main" val="2628588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2AE90-13AA-1CD4-6406-1277074F637D}"/>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AEB0F5C7-8264-CA85-D984-5A7C01240D8A}"/>
              </a:ext>
            </a:extLst>
          </p:cNvPr>
          <p:cNvGrpSpPr/>
          <p:nvPr/>
        </p:nvGrpSpPr>
        <p:grpSpPr>
          <a:xfrm>
            <a:off x="752952" y="332473"/>
            <a:ext cx="16781145" cy="9620250"/>
            <a:chOff x="752952" y="332473"/>
            <a:chExt cx="16781145" cy="9620250"/>
          </a:xfrm>
        </p:grpSpPr>
        <p:sp>
          <p:nvSpPr>
            <p:cNvPr id="3" name="object 3">
              <a:extLst>
                <a:ext uri="{FF2B5EF4-FFF2-40B4-BE49-F238E27FC236}">
                  <a16:creationId xmlns:a16="http://schemas.microsoft.com/office/drawing/2014/main" id="{151E5C81-924D-1D00-CE00-B06CA356B451}"/>
                </a:ext>
              </a:extLst>
            </p:cNvPr>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488C7493-802F-5A5D-FA76-709789EFFBA3}"/>
                </a:ext>
              </a:extLst>
            </p:cNvPr>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9A2428AB-5D55-E775-3325-3A99C5084874}"/>
                </a:ext>
              </a:extLst>
            </p:cNvPr>
            <p:cNvSpPr/>
            <p:nvPr/>
          </p:nvSpPr>
          <p:spPr>
            <a:xfrm>
              <a:off x="16999946" y="567404"/>
              <a:ext cx="226060" cy="225425"/>
            </a:xfrm>
            <a:custGeom>
              <a:avLst/>
              <a:gdLst/>
              <a:ahLst/>
              <a:cxnLst/>
              <a:rect l="l" t="t" r="r" b="b"/>
              <a:pathLst>
                <a:path w="226059" h="225425">
                  <a:moveTo>
                    <a:pt x="634" y="0"/>
                  </a:moveTo>
                  <a:lnTo>
                    <a:pt x="225875"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9578A691-305D-560D-9E56-45A8E2EC17FB}"/>
                </a:ext>
              </a:extLst>
            </p:cNvPr>
            <p:cNvSpPr/>
            <p:nvPr/>
          </p:nvSpPr>
          <p:spPr>
            <a:xfrm>
              <a:off x="15929216" y="678979"/>
              <a:ext cx="320040" cy="20320"/>
            </a:xfrm>
            <a:custGeom>
              <a:avLst/>
              <a:gdLst/>
              <a:ahLst/>
              <a:cxnLst/>
              <a:rect l="l" t="t" r="r" b="b"/>
              <a:pathLst>
                <a:path w="320040" h="20320">
                  <a:moveTo>
                    <a:pt x="319786" y="1435"/>
                  </a:moveTo>
                  <a:lnTo>
                    <a:pt x="0" y="0"/>
                  </a:lnTo>
                  <a:lnTo>
                    <a:pt x="0" y="18707"/>
                  </a:lnTo>
                  <a:lnTo>
                    <a:pt x="319659" y="20154"/>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669FB051-CDDA-3081-209C-F09E20E5D880}"/>
                </a:ext>
              </a:extLst>
            </p:cNvPr>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7A825DA9-F812-EC11-61AD-90E564CD9714}"/>
              </a:ext>
            </a:extLst>
          </p:cNvPr>
          <p:cNvSpPr txBox="1">
            <a:spLocks noGrp="1"/>
          </p:cNvSpPr>
          <p:nvPr>
            <p:ph type="title"/>
          </p:nvPr>
        </p:nvSpPr>
        <p:spPr>
          <a:xfrm>
            <a:off x="1654370" y="341916"/>
            <a:ext cx="10308590" cy="750847"/>
          </a:xfrm>
          <a:prstGeom prst="rect">
            <a:avLst/>
          </a:prstGeom>
        </p:spPr>
        <p:txBody>
          <a:bodyPr vert="horz" wrap="square" lIns="0" tIns="12065" rIns="0" bIns="0" rtlCol="0">
            <a:spAutoFit/>
          </a:bodyPr>
          <a:lstStyle/>
          <a:p>
            <a:pPr marL="12700" marR="5080" algn="l">
              <a:lnSpc>
                <a:spcPct val="100000"/>
              </a:lnSpc>
              <a:spcBef>
                <a:spcPts val="100"/>
              </a:spcBef>
              <a:tabLst>
                <a:tab pos="6182360" algn="l"/>
              </a:tabLst>
            </a:pPr>
            <a:r>
              <a:rPr sz="4800" spc="200" dirty="0"/>
              <a:t>Implementation</a:t>
            </a:r>
            <a:r>
              <a:rPr lang="en-US" sz="4800" spc="200" dirty="0"/>
              <a:t> </a:t>
            </a:r>
            <a:r>
              <a:rPr sz="4800" spc="200" dirty="0"/>
              <a:t>Strategies</a:t>
            </a:r>
          </a:p>
        </p:txBody>
      </p:sp>
      <p:sp>
        <p:nvSpPr>
          <p:cNvPr id="10" name="object 10">
            <a:extLst>
              <a:ext uri="{FF2B5EF4-FFF2-40B4-BE49-F238E27FC236}">
                <a16:creationId xmlns:a16="http://schemas.microsoft.com/office/drawing/2014/main" id="{05D24D94-26E1-3222-AED6-387851A84FEC}"/>
              </a:ext>
            </a:extLst>
          </p:cNvPr>
          <p:cNvSpPr txBox="1">
            <a:spLocks noGrp="1"/>
          </p:cNvSpPr>
          <p:nvPr>
            <p:ph type="body" idx="1"/>
          </p:nvPr>
        </p:nvSpPr>
        <p:spPr>
          <a:xfrm>
            <a:off x="8743652" y="1410954"/>
            <a:ext cx="8087994" cy="8387809"/>
          </a:xfrm>
          <a:prstGeom prst="rect">
            <a:avLst/>
          </a:prstGeom>
        </p:spPr>
        <p:txBody>
          <a:bodyPr vert="horz" wrap="square" lIns="0" tIns="12700" rIns="0" bIns="0" rtlCol="0">
            <a:spAutoFit/>
          </a:bodyPr>
          <a:lstStyle/>
          <a:p>
            <a:pPr marL="12700" marR="5080">
              <a:lnSpc>
                <a:spcPct val="100600"/>
              </a:lnSpc>
              <a:spcBef>
                <a:spcPts val="100"/>
              </a:spcBef>
              <a:tabLst>
                <a:tab pos="561975" algn="l"/>
                <a:tab pos="928369" algn="l"/>
                <a:tab pos="1478280" algn="l"/>
                <a:tab pos="2028189" algn="l"/>
                <a:tab pos="2394585" algn="l"/>
                <a:tab pos="2760980" algn="l"/>
                <a:tab pos="2943860" algn="l"/>
                <a:tab pos="3127375" algn="l"/>
                <a:tab pos="3493770" algn="l"/>
                <a:tab pos="4043679" algn="l"/>
                <a:tab pos="4226560" algn="l"/>
                <a:tab pos="4592955" algn="l"/>
                <a:tab pos="4959985" algn="l"/>
                <a:tab pos="5142865" algn="l"/>
                <a:tab pos="5326380" algn="l"/>
                <a:tab pos="5692775" algn="l"/>
                <a:tab pos="6425565" algn="l"/>
                <a:tab pos="6609080" algn="l"/>
                <a:tab pos="7341870" algn="l"/>
              </a:tabLst>
            </a:pPr>
            <a:r>
              <a:rPr lang="en-US" sz="3000" spc="-25" dirty="0"/>
              <a:t>The Digital E Gram Panchayat will be implemented in a phased approach to ensure smooth deployment and adoption. Initially, the platform will be developed with core functionalities such as role-based login, service management, and application tracking. Security measures like data encryption and multi-factor authentication will be integrated to protect user data.</a:t>
            </a:r>
          </a:p>
          <a:p>
            <a:pPr marL="12700" marR="5080">
              <a:lnSpc>
                <a:spcPct val="100600"/>
              </a:lnSpc>
              <a:spcBef>
                <a:spcPts val="100"/>
              </a:spcBef>
              <a:tabLst>
                <a:tab pos="561975" algn="l"/>
                <a:tab pos="928369" algn="l"/>
                <a:tab pos="1478280" algn="l"/>
                <a:tab pos="2028189" algn="l"/>
                <a:tab pos="2394585" algn="l"/>
                <a:tab pos="2760980" algn="l"/>
                <a:tab pos="2943860" algn="l"/>
                <a:tab pos="3127375" algn="l"/>
                <a:tab pos="3493770" algn="l"/>
                <a:tab pos="4043679" algn="l"/>
                <a:tab pos="4226560" algn="l"/>
                <a:tab pos="4592955" algn="l"/>
                <a:tab pos="4959985" algn="l"/>
                <a:tab pos="5142865" algn="l"/>
                <a:tab pos="5326380" algn="l"/>
                <a:tab pos="5692775" algn="l"/>
                <a:tab pos="6425565" algn="l"/>
                <a:tab pos="6609080" algn="l"/>
                <a:tab pos="7341870" algn="l"/>
              </a:tabLst>
            </a:pPr>
            <a:r>
              <a:rPr lang="en-US" sz="3000" spc="-25" dirty="0"/>
              <a:t>To ensure accessibility, the platform will support multilingual interfaces and offline features like SMS-based notifications. Training programs, video tutorials, and community workshops will be conducted to educate users. A scalable cloud infrastructure will be used to handle increasing demand, and regular updates will be deployed for performance improvements and regulatory compliance.</a:t>
            </a:r>
            <a:endParaRPr sz="3000" spc="90" dirty="0"/>
          </a:p>
        </p:txBody>
      </p:sp>
      <p:grpSp>
        <p:nvGrpSpPr>
          <p:cNvPr id="11" name="object 11">
            <a:extLst>
              <a:ext uri="{FF2B5EF4-FFF2-40B4-BE49-F238E27FC236}">
                <a16:creationId xmlns:a16="http://schemas.microsoft.com/office/drawing/2014/main" id="{1B161907-AFEF-8094-189E-75961A75AC88}"/>
              </a:ext>
            </a:extLst>
          </p:cNvPr>
          <p:cNvGrpSpPr/>
          <p:nvPr/>
        </p:nvGrpSpPr>
        <p:grpSpPr>
          <a:xfrm>
            <a:off x="387350" y="2086285"/>
            <a:ext cx="7613739" cy="6855018"/>
            <a:chOff x="504595" y="2694496"/>
            <a:chExt cx="7613739" cy="6855018"/>
          </a:xfrm>
        </p:grpSpPr>
        <p:pic>
          <p:nvPicPr>
            <p:cNvPr id="12" name="object 12">
              <a:extLst>
                <a:ext uri="{FF2B5EF4-FFF2-40B4-BE49-F238E27FC236}">
                  <a16:creationId xmlns:a16="http://schemas.microsoft.com/office/drawing/2014/main" id="{5BB1CD76-7F1F-8C52-6A2D-D44F35E66736}"/>
                </a:ext>
              </a:extLst>
            </p:cNvPr>
            <p:cNvPicPr/>
            <p:nvPr/>
          </p:nvPicPr>
          <p:blipFill>
            <a:blip r:embed="rId2" cstate="print"/>
            <a:stretch>
              <a:fillRect/>
            </a:stretch>
          </p:blipFill>
          <p:spPr>
            <a:xfrm>
              <a:off x="1622285" y="2694496"/>
              <a:ext cx="6496049" cy="6410325"/>
            </a:xfrm>
            <a:prstGeom prst="rect">
              <a:avLst/>
            </a:prstGeom>
          </p:spPr>
        </p:pic>
        <p:sp>
          <p:nvSpPr>
            <p:cNvPr id="13" name="object 13">
              <a:extLst>
                <a:ext uri="{FF2B5EF4-FFF2-40B4-BE49-F238E27FC236}">
                  <a16:creationId xmlns:a16="http://schemas.microsoft.com/office/drawing/2014/main" id="{9AA63C90-93DF-FE96-1EEF-5FECABA0216F}"/>
                </a:ext>
              </a:extLst>
            </p:cNvPr>
            <p:cNvSpPr/>
            <p:nvPr/>
          </p:nvSpPr>
          <p:spPr>
            <a:xfrm>
              <a:off x="504596" y="7244245"/>
              <a:ext cx="3540760" cy="2298700"/>
            </a:xfrm>
            <a:custGeom>
              <a:avLst/>
              <a:gdLst/>
              <a:ahLst/>
              <a:cxnLst/>
              <a:rect l="l" t="t" r="r" b="b"/>
              <a:pathLst>
                <a:path w="3540760" h="2298700">
                  <a:moveTo>
                    <a:pt x="3540201" y="0"/>
                  </a:moveTo>
                  <a:lnTo>
                    <a:pt x="0" y="0"/>
                  </a:lnTo>
                  <a:lnTo>
                    <a:pt x="0" y="2298110"/>
                  </a:lnTo>
                  <a:lnTo>
                    <a:pt x="1770468" y="2298110"/>
                  </a:lnTo>
                  <a:lnTo>
                    <a:pt x="3540201" y="2298110"/>
                  </a:lnTo>
                  <a:lnTo>
                    <a:pt x="3540201" y="0"/>
                  </a:lnTo>
                  <a:close/>
                </a:path>
              </a:pathLst>
            </a:custGeom>
            <a:solidFill>
              <a:srgbClr val="2F3B42"/>
            </a:solidFill>
          </p:spPr>
          <p:txBody>
            <a:bodyPr wrap="square" lIns="0" tIns="0" rIns="0" bIns="0" rtlCol="0"/>
            <a:lstStyle/>
            <a:p>
              <a:endParaRPr dirty="0"/>
            </a:p>
          </p:txBody>
        </p:sp>
        <p:sp>
          <p:nvSpPr>
            <p:cNvPr id="14" name="object 14">
              <a:extLst>
                <a:ext uri="{FF2B5EF4-FFF2-40B4-BE49-F238E27FC236}">
                  <a16:creationId xmlns:a16="http://schemas.microsoft.com/office/drawing/2014/main" id="{6C915096-9854-9645-93BC-5EBC455452F0}"/>
                </a:ext>
              </a:extLst>
            </p:cNvPr>
            <p:cNvSpPr/>
            <p:nvPr/>
          </p:nvSpPr>
          <p:spPr>
            <a:xfrm>
              <a:off x="504595" y="7243528"/>
              <a:ext cx="3540760" cy="2299335"/>
            </a:xfrm>
            <a:custGeom>
              <a:avLst/>
              <a:gdLst/>
              <a:ahLst/>
              <a:cxnLst/>
              <a:rect l="l" t="t" r="r" b="b"/>
              <a:pathLst>
                <a:path w="3540760" h="2299334">
                  <a:moveTo>
                    <a:pt x="1770464" y="2298828"/>
                  </a:moveTo>
                  <a:lnTo>
                    <a:pt x="0" y="2298828"/>
                  </a:lnTo>
                  <a:lnTo>
                    <a:pt x="0" y="723"/>
                  </a:lnTo>
                  <a:lnTo>
                    <a:pt x="3540194" y="723"/>
                  </a:lnTo>
                  <a:lnTo>
                    <a:pt x="3540194" y="2298828"/>
                  </a:lnTo>
                  <a:lnTo>
                    <a:pt x="1770464" y="2298828"/>
                  </a:lnTo>
                  <a:close/>
                </a:path>
                <a:path w="3540760" h="2299334">
                  <a:moveTo>
                    <a:pt x="1770464" y="753803"/>
                  </a:moveTo>
                  <a:lnTo>
                    <a:pt x="0" y="753803"/>
                  </a:lnTo>
                  <a:lnTo>
                    <a:pt x="0" y="0"/>
                  </a:lnTo>
                  <a:lnTo>
                    <a:pt x="3540194" y="0"/>
                  </a:lnTo>
                  <a:lnTo>
                    <a:pt x="3540194" y="753803"/>
                  </a:lnTo>
                  <a:lnTo>
                    <a:pt x="1770464" y="753803"/>
                  </a:lnTo>
                  <a:close/>
                </a:path>
                <a:path w="3540760" h="2299334">
                  <a:moveTo>
                    <a:pt x="3008841" y="228226"/>
                  </a:moveTo>
                  <a:lnTo>
                    <a:pt x="3237077" y="456452"/>
                  </a:lnTo>
                </a:path>
                <a:path w="3540760" h="2299334">
                  <a:moveTo>
                    <a:pt x="3236353" y="228226"/>
                  </a:moveTo>
                  <a:lnTo>
                    <a:pt x="3008117" y="456452"/>
                  </a:lnTo>
                </a:path>
                <a:path w="3540760" h="2299334">
                  <a:moveTo>
                    <a:pt x="1921648" y="341977"/>
                  </a:moveTo>
                  <a:lnTo>
                    <a:pt x="2245644" y="343425"/>
                  </a:lnTo>
                </a:path>
                <a:path w="3540760" h="2299334">
                  <a:moveTo>
                    <a:pt x="2627249" y="455729"/>
                  </a:moveTo>
                  <a:lnTo>
                    <a:pt x="2513480" y="455729"/>
                  </a:lnTo>
                  <a:lnTo>
                    <a:pt x="2513480" y="228226"/>
                  </a:lnTo>
                  <a:lnTo>
                    <a:pt x="2741005" y="228226"/>
                  </a:lnTo>
                  <a:lnTo>
                    <a:pt x="2741005" y="455729"/>
                  </a:lnTo>
                  <a:lnTo>
                    <a:pt x="2627249" y="455729"/>
                  </a:lnTo>
                  <a:close/>
                </a:path>
              </a:pathLst>
            </a:custGeom>
            <a:ln w="18719">
              <a:solidFill>
                <a:srgbClr val="FFFFFF"/>
              </a:solidFill>
            </a:ln>
          </p:spPr>
          <p:txBody>
            <a:bodyPr wrap="square" lIns="0" tIns="0" rIns="0" bIns="0" rtlCol="0"/>
            <a:lstStyle/>
            <a:p>
              <a:endParaRPr dirty="0"/>
            </a:p>
          </p:txBody>
        </p:sp>
        <p:pic>
          <p:nvPicPr>
            <p:cNvPr id="15" name="object 15">
              <a:extLst>
                <a:ext uri="{FF2B5EF4-FFF2-40B4-BE49-F238E27FC236}">
                  <a16:creationId xmlns:a16="http://schemas.microsoft.com/office/drawing/2014/main" id="{0F23E478-A9BC-9AD8-2381-25EB49692625}"/>
                </a:ext>
              </a:extLst>
            </p:cNvPr>
            <p:cNvPicPr/>
            <p:nvPr/>
          </p:nvPicPr>
          <p:blipFill>
            <a:blip r:embed="rId3" cstate="print"/>
            <a:stretch>
              <a:fillRect/>
            </a:stretch>
          </p:blipFill>
          <p:spPr>
            <a:xfrm>
              <a:off x="1121663" y="8308848"/>
              <a:ext cx="374903" cy="947928"/>
            </a:xfrm>
            <a:prstGeom prst="rect">
              <a:avLst/>
            </a:prstGeom>
          </p:spPr>
        </p:pic>
        <p:pic>
          <p:nvPicPr>
            <p:cNvPr id="16" name="object 16">
              <a:extLst>
                <a:ext uri="{FF2B5EF4-FFF2-40B4-BE49-F238E27FC236}">
                  <a16:creationId xmlns:a16="http://schemas.microsoft.com/office/drawing/2014/main" id="{CB0FACD7-C656-8FE4-51F9-5C2995949F2A}"/>
                </a:ext>
              </a:extLst>
            </p:cNvPr>
            <p:cNvPicPr/>
            <p:nvPr/>
          </p:nvPicPr>
          <p:blipFill>
            <a:blip r:embed="rId4" cstate="print"/>
            <a:stretch>
              <a:fillRect/>
            </a:stretch>
          </p:blipFill>
          <p:spPr>
            <a:xfrm>
              <a:off x="1920240" y="8293608"/>
              <a:ext cx="630936" cy="944880"/>
            </a:xfrm>
            <a:prstGeom prst="rect">
              <a:avLst/>
            </a:prstGeom>
          </p:spPr>
        </p:pic>
        <p:pic>
          <p:nvPicPr>
            <p:cNvPr id="17" name="object 17">
              <a:extLst>
                <a:ext uri="{FF2B5EF4-FFF2-40B4-BE49-F238E27FC236}">
                  <a16:creationId xmlns:a16="http://schemas.microsoft.com/office/drawing/2014/main" id="{1F57749F-567C-E43E-E125-0FCECA3FF452}"/>
                </a:ext>
              </a:extLst>
            </p:cNvPr>
            <p:cNvPicPr/>
            <p:nvPr/>
          </p:nvPicPr>
          <p:blipFill>
            <a:blip r:embed="rId5" cstate="print"/>
            <a:stretch>
              <a:fillRect/>
            </a:stretch>
          </p:blipFill>
          <p:spPr>
            <a:xfrm>
              <a:off x="2901695" y="8293608"/>
              <a:ext cx="496824" cy="944880"/>
            </a:xfrm>
            <a:prstGeom prst="rect">
              <a:avLst/>
            </a:prstGeom>
          </p:spPr>
        </p:pic>
        <p:pic>
          <p:nvPicPr>
            <p:cNvPr id="18" name="object 18">
              <a:extLst>
                <a:ext uri="{FF2B5EF4-FFF2-40B4-BE49-F238E27FC236}">
                  <a16:creationId xmlns:a16="http://schemas.microsoft.com/office/drawing/2014/main" id="{262332FB-A080-4450-AB94-8B4AA1B90143}"/>
                </a:ext>
              </a:extLst>
            </p:cNvPr>
            <p:cNvPicPr/>
            <p:nvPr/>
          </p:nvPicPr>
          <p:blipFill>
            <a:blip r:embed="rId6" cstate="print"/>
            <a:stretch>
              <a:fillRect/>
            </a:stretch>
          </p:blipFill>
          <p:spPr>
            <a:xfrm>
              <a:off x="506190" y="7244464"/>
              <a:ext cx="3543298" cy="2305050"/>
            </a:xfrm>
            <a:prstGeom prst="rect">
              <a:avLst/>
            </a:prstGeom>
          </p:spPr>
        </p:pic>
      </p:grpSp>
    </p:spTree>
    <p:extLst>
      <p:ext uri="{BB962C8B-B14F-4D97-AF65-F5344CB8AC3E}">
        <p14:creationId xmlns:p14="http://schemas.microsoft.com/office/powerpoint/2010/main" val="4056105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C844A-5191-238E-9A7F-595F9BCD6FD0}"/>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5C0E4C38-39BD-531E-F68A-54EF00E7B391}"/>
              </a:ext>
            </a:extLst>
          </p:cNvPr>
          <p:cNvGrpSpPr/>
          <p:nvPr/>
        </p:nvGrpSpPr>
        <p:grpSpPr>
          <a:xfrm>
            <a:off x="752952" y="332473"/>
            <a:ext cx="16781145" cy="9620250"/>
            <a:chOff x="752952" y="332473"/>
            <a:chExt cx="16781145" cy="9620250"/>
          </a:xfrm>
        </p:grpSpPr>
        <p:sp>
          <p:nvSpPr>
            <p:cNvPr id="3" name="object 3">
              <a:extLst>
                <a:ext uri="{FF2B5EF4-FFF2-40B4-BE49-F238E27FC236}">
                  <a16:creationId xmlns:a16="http://schemas.microsoft.com/office/drawing/2014/main" id="{1600D674-0595-51D9-2301-6AAD89FB3448}"/>
                </a:ext>
              </a:extLst>
            </p:cNvPr>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9A3D56D5-15D8-1898-F8AC-DA8A1B03A142}"/>
                </a:ext>
              </a:extLst>
            </p:cNvPr>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75B7A031-A9C2-3EE7-7B6F-C6F5BA098529}"/>
                </a:ext>
              </a:extLst>
            </p:cNvPr>
            <p:cNvSpPr/>
            <p:nvPr/>
          </p:nvSpPr>
          <p:spPr>
            <a:xfrm>
              <a:off x="16999946" y="567404"/>
              <a:ext cx="226060" cy="225425"/>
            </a:xfrm>
            <a:custGeom>
              <a:avLst/>
              <a:gdLst/>
              <a:ahLst/>
              <a:cxnLst/>
              <a:rect l="l" t="t" r="r" b="b"/>
              <a:pathLst>
                <a:path w="226059" h="225425">
                  <a:moveTo>
                    <a:pt x="634" y="0"/>
                  </a:moveTo>
                  <a:lnTo>
                    <a:pt x="225875"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075DCBE2-CC31-77F9-124B-81819446C625}"/>
                </a:ext>
              </a:extLst>
            </p:cNvPr>
            <p:cNvSpPr/>
            <p:nvPr/>
          </p:nvSpPr>
          <p:spPr>
            <a:xfrm>
              <a:off x="15929216" y="678979"/>
              <a:ext cx="320040" cy="20320"/>
            </a:xfrm>
            <a:custGeom>
              <a:avLst/>
              <a:gdLst/>
              <a:ahLst/>
              <a:cxnLst/>
              <a:rect l="l" t="t" r="r" b="b"/>
              <a:pathLst>
                <a:path w="320040" h="20320">
                  <a:moveTo>
                    <a:pt x="319786" y="1435"/>
                  </a:moveTo>
                  <a:lnTo>
                    <a:pt x="0" y="0"/>
                  </a:lnTo>
                  <a:lnTo>
                    <a:pt x="0" y="18707"/>
                  </a:lnTo>
                  <a:lnTo>
                    <a:pt x="319659" y="20154"/>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058334DB-1D44-A01A-D5A3-93A7FCC1D134}"/>
                </a:ext>
              </a:extLst>
            </p:cNvPr>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B7044F6D-D794-5DC0-602E-D0351AF7DCED}"/>
              </a:ext>
            </a:extLst>
          </p:cNvPr>
          <p:cNvSpPr txBox="1">
            <a:spLocks noGrp="1"/>
          </p:cNvSpPr>
          <p:nvPr>
            <p:ph type="title"/>
          </p:nvPr>
        </p:nvSpPr>
        <p:spPr>
          <a:xfrm>
            <a:off x="1319134" y="310947"/>
            <a:ext cx="11130349" cy="754053"/>
          </a:xfrm>
          <a:prstGeom prst="rect">
            <a:avLst/>
          </a:prstGeom>
        </p:spPr>
        <p:txBody>
          <a:bodyPr vert="horz" wrap="square" lIns="0" tIns="15240" rIns="0" bIns="0" rtlCol="0">
            <a:spAutoFit/>
          </a:bodyPr>
          <a:lstStyle/>
          <a:p>
            <a:pPr marL="12700" marR="5080" algn="l">
              <a:spcBef>
                <a:spcPts val="100"/>
              </a:spcBef>
              <a:tabLst>
                <a:tab pos="6182360" algn="l"/>
              </a:tabLst>
            </a:pPr>
            <a:r>
              <a:rPr lang="en-US" sz="4800" spc="200" dirty="0"/>
              <a:t>Output / Results of the Project</a:t>
            </a:r>
            <a:endParaRPr lang="en-IN" sz="4800" spc="200" dirty="0"/>
          </a:p>
        </p:txBody>
      </p:sp>
      <p:grpSp>
        <p:nvGrpSpPr>
          <p:cNvPr id="11" name="object 11">
            <a:extLst>
              <a:ext uri="{FF2B5EF4-FFF2-40B4-BE49-F238E27FC236}">
                <a16:creationId xmlns:a16="http://schemas.microsoft.com/office/drawing/2014/main" id="{091A2E6B-FCA4-463D-BA75-AB1544809647}"/>
              </a:ext>
            </a:extLst>
          </p:cNvPr>
          <p:cNvGrpSpPr/>
          <p:nvPr/>
        </p:nvGrpSpPr>
        <p:grpSpPr>
          <a:xfrm>
            <a:off x="8980566" y="1185926"/>
            <a:ext cx="9038102" cy="8633037"/>
            <a:chOff x="8980566" y="1185926"/>
            <a:chExt cx="9038102" cy="8633037"/>
          </a:xfrm>
        </p:grpSpPr>
        <p:pic>
          <p:nvPicPr>
            <p:cNvPr id="12" name="object 12">
              <a:extLst>
                <a:ext uri="{FF2B5EF4-FFF2-40B4-BE49-F238E27FC236}">
                  <a16:creationId xmlns:a16="http://schemas.microsoft.com/office/drawing/2014/main" id="{579B7DE2-FFF7-8212-74FA-9D846F40D8AF}"/>
                </a:ext>
              </a:extLst>
            </p:cNvPr>
            <p:cNvPicPr/>
            <p:nvPr/>
          </p:nvPicPr>
          <p:blipFill>
            <a:blip r:embed="rId2" cstate="print"/>
            <a:stretch>
              <a:fillRect/>
            </a:stretch>
          </p:blipFill>
          <p:spPr>
            <a:xfrm>
              <a:off x="10177919" y="1189313"/>
              <a:ext cx="7238999" cy="8629650"/>
            </a:xfrm>
            <a:prstGeom prst="rect">
              <a:avLst/>
            </a:prstGeom>
          </p:spPr>
        </p:pic>
        <p:sp>
          <p:nvSpPr>
            <p:cNvPr id="13" name="object 13">
              <a:extLst>
                <a:ext uri="{FF2B5EF4-FFF2-40B4-BE49-F238E27FC236}">
                  <a16:creationId xmlns:a16="http://schemas.microsoft.com/office/drawing/2014/main" id="{E54FD389-3E42-0D0F-3754-7B68BDE3C9D3}"/>
                </a:ext>
              </a:extLst>
            </p:cNvPr>
            <p:cNvSpPr/>
            <p:nvPr/>
          </p:nvSpPr>
          <p:spPr>
            <a:xfrm>
              <a:off x="14477872" y="7160679"/>
              <a:ext cx="3540760" cy="2298700"/>
            </a:xfrm>
            <a:custGeom>
              <a:avLst/>
              <a:gdLst/>
              <a:ahLst/>
              <a:cxnLst/>
              <a:rect l="l" t="t" r="r" b="b"/>
              <a:pathLst>
                <a:path w="3540759" h="2298700">
                  <a:moveTo>
                    <a:pt x="3540252" y="0"/>
                  </a:moveTo>
                  <a:lnTo>
                    <a:pt x="0" y="0"/>
                  </a:lnTo>
                  <a:lnTo>
                    <a:pt x="0" y="2298105"/>
                  </a:lnTo>
                  <a:lnTo>
                    <a:pt x="1770507" y="2298105"/>
                  </a:lnTo>
                  <a:lnTo>
                    <a:pt x="3540252" y="2298105"/>
                  </a:lnTo>
                  <a:lnTo>
                    <a:pt x="3540252" y="0"/>
                  </a:lnTo>
                  <a:close/>
                </a:path>
              </a:pathLst>
            </a:custGeom>
            <a:solidFill>
              <a:srgbClr val="2F3B42"/>
            </a:solidFill>
          </p:spPr>
          <p:txBody>
            <a:bodyPr wrap="square" lIns="0" tIns="0" rIns="0" bIns="0" rtlCol="0"/>
            <a:lstStyle/>
            <a:p>
              <a:endParaRPr dirty="0"/>
            </a:p>
          </p:txBody>
        </p:sp>
        <p:sp>
          <p:nvSpPr>
            <p:cNvPr id="14" name="object 14">
              <a:extLst>
                <a:ext uri="{FF2B5EF4-FFF2-40B4-BE49-F238E27FC236}">
                  <a16:creationId xmlns:a16="http://schemas.microsoft.com/office/drawing/2014/main" id="{D5A53072-EF16-5D5E-81A6-F8ABE7567BCE}"/>
                </a:ext>
              </a:extLst>
            </p:cNvPr>
            <p:cNvSpPr/>
            <p:nvPr/>
          </p:nvSpPr>
          <p:spPr>
            <a:xfrm>
              <a:off x="14477908" y="7159951"/>
              <a:ext cx="3540760" cy="2299335"/>
            </a:xfrm>
            <a:custGeom>
              <a:avLst/>
              <a:gdLst/>
              <a:ahLst/>
              <a:cxnLst/>
              <a:rect l="l" t="t" r="r" b="b"/>
              <a:pathLst>
                <a:path w="3540759" h="2299334">
                  <a:moveTo>
                    <a:pt x="1770415" y="2298832"/>
                  </a:moveTo>
                  <a:lnTo>
                    <a:pt x="0" y="2298832"/>
                  </a:lnTo>
                  <a:lnTo>
                    <a:pt x="0" y="723"/>
                  </a:lnTo>
                  <a:lnTo>
                    <a:pt x="3540195" y="723"/>
                  </a:lnTo>
                  <a:lnTo>
                    <a:pt x="3540195" y="2298832"/>
                  </a:lnTo>
                  <a:lnTo>
                    <a:pt x="1770415" y="2298832"/>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675" y="341977"/>
                  </a:moveTo>
                  <a:lnTo>
                    <a:pt x="2245658" y="343425"/>
                  </a:lnTo>
                </a:path>
                <a:path w="3540759" h="2299334">
                  <a:moveTo>
                    <a:pt x="2627174" y="455741"/>
                  </a:moveTo>
                  <a:lnTo>
                    <a:pt x="2513507" y="455741"/>
                  </a:lnTo>
                  <a:lnTo>
                    <a:pt x="2513507" y="228226"/>
                  </a:lnTo>
                  <a:lnTo>
                    <a:pt x="2740968" y="228226"/>
                  </a:lnTo>
                  <a:lnTo>
                    <a:pt x="2740968" y="455741"/>
                  </a:lnTo>
                  <a:lnTo>
                    <a:pt x="2627174" y="455741"/>
                  </a:lnTo>
                  <a:close/>
                </a:path>
              </a:pathLst>
            </a:custGeom>
            <a:ln w="18719">
              <a:solidFill>
                <a:srgbClr val="FFFFFF"/>
              </a:solidFill>
            </a:ln>
          </p:spPr>
          <p:txBody>
            <a:bodyPr wrap="square" lIns="0" tIns="0" rIns="0" bIns="0" rtlCol="0"/>
            <a:lstStyle/>
            <a:p>
              <a:endParaRPr dirty="0"/>
            </a:p>
          </p:txBody>
        </p:sp>
        <p:pic>
          <p:nvPicPr>
            <p:cNvPr id="15" name="object 15">
              <a:extLst>
                <a:ext uri="{FF2B5EF4-FFF2-40B4-BE49-F238E27FC236}">
                  <a16:creationId xmlns:a16="http://schemas.microsoft.com/office/drawing/2014/main" id="{0F373919-63D1-8D84-85A4-7C27B088B24C}"/>
                </a:ext>
              </a:extLst>
            </p:cNvPr>
            <p:cNvPicPr/>
            <p:nvPr/>
          </p:nvPicPr>
          <p:blipFill>
            <a:blip r:embed="rId3" cstate="print"/>
            <a:stretch>
              <a:fillRect/>
            </a:stretch>
          </p:blipFill>
          <p:spPr>
            <a:xfrm>
              <a:off x="15081503" y="8183880"/>
              <a:ext cx="487680" cy="947927"/>
            </a:xfrm>
            <a:prstGeom prst="rect">
              <a:avLst/>
            </a:prstGeom>
          </p:spPr>
        </p:pic>
        <p:pic>
          <p:nvPicPr>
            <p:cNvPr id="16" name="object 16">
              <a:extLst>
                <a:ext uri="{FF2B5EF4-FFF2-40B4-BE49-F238E27FC236}">
                  <a16:creationId xmlns:a16="http://schemas.microsoft.com/office/drawing/2014/main" id="{528D6EC8-5673-AFEA-1124-FC75D6E179C2}"/>
                </a:ext>
              </a:extLst>
            </p:cNvPr>
            <p:cNvPicPr/>
            <p:nvPr/>
          </p:nvPicPr>
          <p:blipFill>
            <a:blip r:embed="rId4" cstate="print"/>
            <a:stretch>
              <a:fillRect/>
            </a:stretch>
          </p:blipFill>
          <p:spPr>
            <a:xfrm>
              <a:off x="16099535" y="8183880"/>
              <a:ext cx="460248" cy="947927"/>
            </a:xfrm>
            <a:prstGeom prst="rect">
              <a:avLst/>
            </a:prstGeom>
          </p:spPr>
        </p:pic>
        <p:pic>
          <p:nvPicPr>
            <p:cNvPr id="17" name="object 17">
              <a:extLst>
                <a:ext uri="{FF2B5EF4-FFF2-40B4-BE49-F238E27FC236}">
                  <a16:creationId xmlns:a16="http://schemas.microsoft.com/office/drawing/2014/main" id="{0976CA0C-5AF1-E49F-B990-F264555479C1}"/>
                </a:ext>
              </a:extLst>
            </p:cNvPr>
            <p:cNvPicPr/>
            <p:nvPr/>
          </p:nvPicPr>
          <p:blipFill>
            <a:blip r:embed="rId5" cstate="print"/>
            <a:stretch>
              <a:fillRect/>
            </a:stretch>
          </p:blipFill>
          <p:spPr>
            <a:xfrm>
              <a:off x="16846295" y="8183880"/>
              <a:ext cx="649223" cy="947927"/>
            </a:xfrm>
            <a:prstGeom prst="rect">
              <a:avLst/>
            </a:prstGeom>
          </p:spPr>
        </p:pic>
        <p:pic>
          <p:nvPicPr>
            <p:cNvPr id="18" name="object 18">
              <a:extLst>
                <a:ext uri="{FF2B5EF4-FFF2-40B4-BE49-F238E27FC236}">
                  <a16:creationId xmlns:a16="http://schemas.microsoft.com/office/drawing/2014/main" id="{BFC90D6F-3CB2-AB00-7BA2-1CC2CF84F513}"/>
                </a:ext>
              </a:extLst>
            </p:cNvPr>
            <p:cNvPicPr/>
            <p:nvPr/>
          </p:nvPicPr>
          <p:blipFill>
            <a:blip r:embed="rId6" cstate="print"/>
            <a:stretch>
              <a:fillRect/>
            </a:stretch>
          </p:blipFill>
          <p:spPr>
            <a:xfrm>
              <a:off x="14468983" y="7153774"/>
              <a:ext cx="3543300" cy="2311661"/>
            </a:xfrm>
            <a:prstGeom prst="rect">
              <a:avLst/>
            </a:prstGeom>
          </p:spPr>
        </p:pic>
        <p:pic>
          <p:nvPicPr>
            <p:cNvPr id="19" name="object 19">
              <a:extLst>
                <a:ext uri="{FF2B5EF4-FFF2-40B4-BE49-F238E27FC236}">
                  <a16:creationId xmlns:a16="http://schemas.microsoft.com/office/drawing/2014/main" id="{0E108927-09EE-E573-460A-FD9E53FD9FE7}"/>
                </a:ext>
              </a:extLst>
            </p:cNvPr>
            <p:cNvPicPr/>
            <p:nvPr/>
          </p:nvPicPr>
          <p:blipFill>
            <a:blip r:embed="rId7" cstate="print"/>
            <a:stretch>
              <a:fillRect/>
            </a:stretch>
          </p:blipFill>
          <p:spPr>
            <a:xfrm>
              <a:off x="8980566" y="1185926"/>
              <a:ext cx="984503" cy="1374648"/>
            </a:xfrm>
            <a:prstGeom prst="rect">
              <a:avLst/>
            </a:prstGeom>
          </p:spPr>
        </p:pic>
      </p:grpSp>
      <p:sp>
        <p:nvSpPr>
          <p:cNvPr id="20" name="TextBox 19">
            <a:extLst>
              <a:ext uri="{FF2B5EF4-FFF2-40B4-BE49-F238E27FC236}">
                <a16:creationId xmlns:a16="http://schemas.microsoft.com/office/drawing/2014/main" id="{2EC7E43D-2D0A-98F2-BF54-BA80CF6D06FA}"/>
              </a:ext>
            </a:extLst>
          </p:cNvPr>
          <p:cNvSpPr txBox="1"/>
          <p:nvPr/>
        </p:nvSpPr>
        <p:spPr>
          <a:xfrm>
            <a:off x="1042331" y="2059126"/>
            <a:ext cx="7831216" cy="6986528"/>
          </a:xfrm>
          <a:prstGeom prst="rect">
            <a:avLst/>
          </a:prstGeom>
          <a:noFill/>
        </p:spPr>
        <p:txBody>
          <a:bodyPr wrap="square" rtlCol="0">
            <a:spAutoFit/>
          </a:bodyPr>
          <a:lstStyle/>
          <a:p>
            <a:pPr marL="342900" indent="-342900">
              <a:buFont typeface="Wingdings" panose="05000000000000000000" pitchFamily="2" charset="2"/>
              <a:buChar char="ü"/>
            </a:pPr>
            <a:r>
              <a:rPr lang="en-US" sz="2800" b="1" spc="-20" dirty="0">
                <a:solidFill>
                  <a:srgbClr val="FFFFFF"/>
                </a:solidFill>
                <a:latin typeface="Microsoft Sans Serif"/>
                <a:cs typeface="Microsoft Sans Serif"/>
              </a:rPr>
              <a:t>Simplified Service Access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Citizens can easily apply for government services online.</a:t>
            </a:r>
          </a:p>
          <a:p>
            <a:pPr marL="342900" indent="-342900">
              <a:buFont typeface="Wingdings" panose="05000000000000000000" pitchFamily="2" charset="2"/>
              <a:buChar char="ü"/>
            </a:pPr>
            <a:endParaRPr lang="en-IN" sz="2800" spc="-20" dirty="0">
              <a:solidFill>
                <a:srgbClr val="FFFFFF"/>
              </a:solidFill>
              <a:latin typeface="Microsoft Sans Serif"/>
              <a:cs typeface="Microsoft Sans Serif"/>
            </a:endParaRPr>
          </a:p>
          <a:p>
            <a:pPr marL="342900" indent="-342900">
              <a:buFont typeface="Wingdings" panose="05000000000000000000" pitchFamily="2" charset="2"/>
              <a:buChar char="ü"/>
            </a:pPr>
            <a:r>
              <a:rPr lang="en-IN" sz="2800" b="1" spc="-20" dirty="0">
                <a:solidFill>
                  <a:srgbClr val="FFFFFF"/>
                </a:solidFill>
                <a:latin typeface="Microsoft Sans Serif"/>
                <a:cs typeface="Microsoft Sans Serif"/>
              </a:rPr>
              <a:t>Efficient Administration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Staff can manage applications and records seamlessly.</a:t>
            </a:r>
            <a:br>
              <a:rPr lang="en-US" sz="2800" spc="-20" dirty="0">
                <a:solidFill>
                  <a:srgbClr val="FFFFFF"/>
                </a:solidFill>
                <a:latin typeface="Microsoft Sans Serif"/>
                <a:cs typeface="Microsoft Sans Serif"/>
              </a:rPr>
            </a:br>
            <a:endParaRPr lang="en-IN" sz="2800" spc="-20" dirty="0">
              <a:solidFill>
                <a:srgbClr val="FFFFFF"/>
              </a:solidFill>
              <a:latin typeface="Microsoft Sans Serif"/>
              <a:cs typeface="Microsoft Sans Serif"/>
            </a:endParaRPr>
          </a:p>
          <a:p>
            <a:pPr marL="342900" indent="-342900">
              <a:buFont typeface="Wingdings" panose="05000000000000000000" pitchFamily="2" charset="2"/>
              <a:buChar char="ü"/>
            </a:pPr>
            <a:r>
              <a:rPr lang="en-IN" sz="2800" b="1" spc="-20" dirty="0">
                <a:solidFill>
                  <a:srgbClr val="FFFFFF"/>
                </a:solidFill>
                <a:latin typeface="Microsoft Sans Serif"/>
                <a:cs typeface="Microsoft Sans Serif"/>
              </a:rPr>
              <a:t>Enhanced Transparency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Action logging ensures accountability in governance.</a:t>
            </a:r>
          </a:p>
          <a:p>
            <a:pPr marL="342900" indent="-342900">
              <a:buFont typeface="Wingdings" panose="05000000000000000000" pitchFamily="2" charset="2"/>
              <a:buChar char="ü"/>
            </a:pPr>
            <a:endParaRPr lang="en-IN" sz="2800" spc="-20" dirty="0">
              <a:solidFill>
                <a:srgbClr val="FFFFFF"/>
              </a:solidFill>
              <a:latin typeface="Microsoft Sans Serif"/>
              <a:cs typeface="Microsoft Sans Serif"/>
            </a:endParaRPr>
          </a:p>
          <a:p>
            <a:pPr marL="342900" indent="-342900">
              <a:buFont typeface="Wingdings" panose="05000000000000000000" pitchFamily="2" charset="2"/>
              <a:buChar char="ü"/>
            </a:pPr>
            <a:r>
              <a:rPr lang="en-IN" sz="2800" b="1" spc="-20" dirty="0">
                <a:solidFill>
                  <a:srgbClr val="FFFFFF"/>
                </a:solidFill>
                <a:latin typeface="Microsoft Sans Serif"/>
                <a:cs typeface="Microsoft Sans Serif"/>
              </a:rPr>
              <a:t>Secure &amp; Scalable System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Strong security measures and cloud-based scalability improve reliability.</a:t>
            </a:r>
          </a:p>
          <a:p>
            <a:pPr marL="342900" indent="-342900">
              <a:buFont typeface="Wingdings" panose="05000000000000000000" pitchFamily="2" charset="2"/>
              <a:buChar char="ü"/>
            </a:pPr>
            <a:endParaRPr lang="en-IN" sz="2800" spc="-20" dirty="0">
              <a:solidFill>
                <a:srgbClr val="FFFFFF"/>
              </a:solidFill>
              <a:latin typeface="Microsoft Sans Serif"/>
              <a:cs typeface="Microsoft Sans Serif"/>
            </a:endParaRPr>
          </a:p>
          <a:p>
            <a:pPr marL="342900" indent="-342900">
              <a:buFont typeface="Wingdings" panose="05000000000000000000" pitchFamily="2" charset="2"/>
              <a:buChar char="ü"/>
            </a:pPr>
            <a:r>
              <a:rPr lang="en-IN" sz="2800" b="1" spc="-20" dirty="0">
                <a:solidFill>
                  <a:srgbClr val="FFFFFF"/>
                </a:solidFill>
                <a:latin typeface="Microsoft Sans Serif"/>
                <a:cs typeface="Microsoft Sans Serif"/>
              </a:rPr>
              <a:t>Increased Digital Adoption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Awareness programs encourage citizens to use digital governance services.</a:t>
            </a:r>
            <a:endParaRPr lang="en-IN" sz="2800" spc="-20" dirty="0">
              <a:solidFill>
                <a:srgbClr val="FFFFFF"/>
              </a:solidFill>
              <a:latin typeface="Microsoft Sans Serif"/>
              <a:cs typeface="Microsoft Sans Serif"/>
            </a:endParaRPr>
          </a:p>
        </p:txBody>
      </p:sp>
    </p:spTree>
    <p:extLst>
      <p:ext uri="{BB962C8B-B14F-4D97-AF65-F5344CB8AC3E}">
        <p14:creationId xmlns:p14="http://schemas.microsoft.com/office/powerpoint/2010/main" val="42024896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03DC2-E61B-CF43-9E1B-7287DE62EAAF}"/>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3715E5F4-F98D-EC2B-2A19-B34FA386F29F}"/>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1A20A26A-EC3E-BC08-2FAD-EB6E192EE018}"/>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547B42C8-D22D-D5B0-0923-B3AB773598DD}"/>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9377CEBC-9323-2C89-CB0F-07F5AE71499F}"/>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D849FC4F-D027-763B-D4B4-708F2E494C90}"/>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43012228-DFC6-6117-BFA4-02BC8530EB5A}"/>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389B661F-8D33-A12E-8BC1-7E4C7015C39E}"/>
              </a:ext>
            </a:extLst>
          </p:cNvPr>
          <p:cNvSpPr txBox="1">
            <a:spLocks noGrp="1"/>
          </p:cNvSpPr>
          <p:nvPr>
            <p:ph type="title"/>
          </p:nvPr>
        </p:nvSpPr>
        <p:spPr>
          <a:xfrm>
            <a:off x="1886241" y="1045627"/>
            <a:ext cx="6944069" cy="751488"/>
          </a:xfrm>
          <a:prstGeom prst="rect">
            <a:avLst/>
          </a:prstGeom>
        </p:spPr>
        <p:txBody>
          <a:bodyPr vert="horz" wrap="square" lIns="0" tIns="12700" rIns="0" bIns="0" rtlCol="0">
            <a:spAutoFit/>
          </a:bodyPr>
          <a:lstStyle/>
          <a:p>
            <a:pPr marL="12700" marR="5080" algn="l">
              <a:lnSpc>
                <a:spcPct val="100000"/>
              </a:lnSpc>
              <a:spcBef>
                <a:spcPts val="100"/>
              </a:spcBef>
              <a:tabLst>
                <a:tab pos="6182360" algn="l"/>
              </a:tabLst>
            </a:pPr>
            <a:r>
              <a:rPr lang="en-US" sz="4800" spc="200" dirty="0"/>
              <a:t>Screenshots</a:t>
            </a:r>
            <a:endParaRPr sz="4800" spc="200" dirty="0"/>
          </a:p>
        </p:txBody>
      </p:sp>
      <p:pic>
        <p:nvPicPr>
          <p:cNvPr id="10" name="Picture 9">
            <a:extLst>
              <a:ext uri="{FF2B5EF4-FFF2-40B4-BE49-F238E27FC236}">
                <a16:creationId xmlns:a16="http://schemas.microsoft.com/office/drawing/2014/main" id="{B839ADA2-10C1-51C3-33EF-E1A3A357C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402" y="2041183"/>
            <a:ext cx="14773978" cy="7023176"/>
          </a:xfrm>
          <a:prstGeom prst="rect">
            <a:avLst/>
          </a:prstGeom>
        </p:spPr>
      </p:pic>
      <p:grpSp>
        <p:nvGrpSpPr>
          <p:cNvPr id="17" name="object 17">
            <a:extLst>
              <a:ext uri="{FF2B5EF4-FFF2-40B4-BE49-F238E27FC236}">
                <a16:creationId xmlns:a16="http://schemas.microsoft.com/office/drawing/2014/main" id="{8D738D7D-178E-F5CD-7E9C-19D0FD9E025E}"/>
              </a:ext>
            </a:extLst>
          </p:cNvPr>
          <p:cNvGrpSpPr/>
          <p:nvPr/>
        </p:nvGrpSpPr>
        <p:grpSpPr>
          <a:xfrm>
            <a:off x="14292757" y="7528574"/>
            <a:ext cx="3549804" cy="2311659"/>
            <a:chOff x="14054454" y="7655414"/>
            <a:chExt cx="3549804" cy="2311659"/>
          </a:xfrm>
        </p:grpSpPr>
        <p:sp>
          <p:nvSpPr>
            <p:cNvPr id="19" name="object 19">
              <a:extLst>
                <a:ext uri="{FF2B5EF4-FFF2-40B4-BE49-F238E27FC236}">
                  <a16:creationId xmlns:a16="http://schemas.microsoft.com/office/drawing/2014/main" id="{BC9343DE-8FB1-9282-DAE3-62EF86908D0C}"/>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F04EF61E-5149-2E9D-CA11-76A77C9DF66A}"/>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EC8F1C08-AA03-A023-8CF3-9967F37C0468}"/>
                </a:ext>
              </a:extLst>
            </p:cNvPr>
            <p:cNvPicPr/>
            <p:nvPr/>
          </p:nvPicPr>
          <p:blipFill>
            <a:blip r:embed="rId3"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2F1FE1C3-6081-6D35-AC11-12BC587443E8}"/>
                </a:ext>
              </a:extLst>
            </p:cNvPr>
            <p:cNvPicPr/>
            <p:nvPr/>
          </p:nvPicPr>
          <p:blipFill>
            <a:blip r:embed="rId4"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C3D46D9D-F8C7-7BBF-CF57-71FEC2DE765C}"/>
                </a:ext>
              </a:extLst>
            </p:cNvPr>
            <p:cNvPicPr/>
            <p:nvPr/>
          </p:nvPicPr>
          <p:blipFill>
            <a:blip r:embed="rId5"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5EB3F7E9-7A9A-6E76-16D6-6AD16617BB5C}"/>
                </a:ext>
              </a:extLst>
            </p:cNvPr>
            <p:cNvPicPr/>
            <p:nvPr/>
          </p:nvPicPr>
          <p:blipFill>
            <a:blip r:embed="rId6" cstate="print"/>
            <a:stretch>
              <a:fillRect/>
            </a:stretch>
          </p:blipFill>
          <p:spPr>
            <a:xfrm>
              <a:off x="14054454" y="7655414"/>
              <a:ext cx="3543300" cy="2311659"/>
            </a:xfrm>
            <a:prstGeom prst="rect">
              <a:avLst/>
            </a:prstGeom>
          </p:spPr>
        </p:pic>
      </p:grpSp>
    </p:spTree>
    <p:extLst>
      <p:ext uri="{BB962C8B-B14F-4D97-AF65-F5344CB8AC3E}">
        <p14:creationId xmlns:p14="http://schemas.microsoft.com/office/powerpoint/2010/main" val="1269539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32CAF-3C70-275B-9D82-D73EE88B0EE3}"/>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D976C092-8F3A-723B-4281-D1504ED0A2AB}"/>
              </a:ext>
            </a:extLst>
          </p:cNvPr>
          <p:cNvGrpSpPr/>
          <p:nvPr/>
        </p:nvGrpSpPr>
        <p:grpSpPr>
          <a:xfrm>
            <a:off x="1431361" y="1074236"/>
            <a:ext cx="16416615" cy="8136901"/>
            <a:chOff x="1431361" y="1074236"/>
            <a:chExt cx="16416615" cy="8136901"/>
          </a:xfrm>
        </p:grpSpPr>
        <p:sp>
          <p:nvSpPr>
            <p:cNvPr id="3" name="object 3">
              <a:extLst>
                <a:ext uri="{FF2B5EF4-FFF2-40B4-BE49-F238E27FC236}">
                  <a16:creationId xmlns:a16="http://schemas.microsoft.com/office/drawing/2014/main" id="{C6AC70EF-DE66-82AD-FCA9-1D972F4D36C5}"/>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46C78188-3E34-700C-F1F6-A40356DCB588}"/>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8EEBB25C-B937-52E0-2F1B-885B4A38BB60}"/>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7E60E285-3358-9809-8748-0FDE80BE5BA4}"/>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1C27F344-3375-796C-7C17-AC2F2090239B}"/>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sp>
          <p:nvSpPr>
            <p:cNvPr id="8" name="object 8">
              <a:extLst>
                <a:ext uri="{FF2B5EF4-FFF2-40B4-BE49-F238E27FC236}">
                  <a16:creationId xmlns:a16="http://schemas.microsoft.com/office/drawing/2014/main" id="{0FF69710-257E-6303-DB4F-9FF7AF86834E}"/>
                </a:ext>
              </a:extLst>
            </p:cNvPr>
            <p:cNvSpPr/>
            <p:nvPr/>
          </p:nvSpPr>
          <p:spPr>
            <a:xfrm>
              <a:off x="14307312" y="6100711"/>
              <a:ext cx="3540125" cy="2298700"/>
            </a:xfrm>
            <a:custGeom>
              <a:avLst/>
              <a:gdLst/>
              <a:ahLst/>
              <a:cxnLst/>
              <a:rect l="l" t="t" r="r" b="b"/>
              <a:pathLst>
                <a:path w="3540125" h="2298700">
                  <a:moveTo>
                    <a:pt x="3540125" y="0"/>
                  </a:moveTo>
                  <a:lnTo>
                    <a:pt x="0" y="0"/>
                  </a:lnTo>
                  <a:lnTo>
                    <a:pt x="0" y="2298103"/>
                  </a:lnTo>
                  <a:lnTo>
                    <a:pt x="1770380" y="2298103"/>
                  </a:lnTo>
                  <a:lnTo>
                    <a:pt x="3540125" y="2298103"/>
                  </a:lnTo>
                  <a:lnTo>
                    <a:pt x="3540125" y="0"/>
                  </a:lnTo>
                  <a:close/>
                </a:path>
              </a:pathLst>
            </a:custGeom>
            <a:solidFill>
              <a:srgbClr val="2F3B42"/>
            </a:solidFill>
          </p:spPr>
          <p:txBody>
            <a:bodyPr wrap="square" lIns="0" tIns="0" rIns="0" bIns="0" rtlCol="0"/>
            <a:lstStyle/>
            <a:p>
              <a:endParaRPr dirty="0"/>
            </a:p>
          </p:txBody>
        </p:sp>
        <p:sp>
          <p:nvSpPr>
            <p:cNvPr id="9" name="object 9">
              <a:extLst>
                <a:ext uri="{FF2B5EF4-FFF2-40B4-BE49-F238E27FC236}">
                  <a16:creationId xmlns:a16="http://schemas.microsoft.com/office/drawing/2014/main" id="{E18B25FB-412A-7EAC-C453-9BD64F97B7CF}"/>
                </a:ext>
              </a:extLst>
            </p:cNvPr>
            <p:cNvSpPr/>
            <p:nvPr/>
          </p:nvSpPr>
          <p:spPr>
            <a:xfrm>
              <a:off x="14307216" y="6099995"/>
              <a:ext cx="3540760" cy="2299335"/>
            </a:xfrm>
            <a:custGeom>
              <a:avLst/>
              <a:gdLst/>
              <a:ahLst/>
              <a:cxnLst/>
              <a:rect l="l" t="t" r="r" b="b"/>
              <a:pathLst>
                <a:path w="3540759" h="2299334">
                  <a:moveTo>
                    <a:pt x="1770415" y="2298824"/>
                  </a:moveTo>
                  <a:lnTo>
                    <a:pt x="0" y="2298824"/>
                  </a:lnTo>
                  <a:lnTo>
                    <a:pt x="0" y="711"/>
                  </a:lnTo>
                  <a:lnTo>
                    <a:pt x="3540195" y="711"/>
                  </a:lnTo>
                  <a:lnTo>
                    <a:pt x="3540195" y="2298824"/>
                  </a:lnTo>
                  <a:lnTo>
                    <a:pt x="1770415" y="2298824"/>
                  </a:lnTo>
                  <a:close/>
                </a:path>
                <a:path w="3540759" h="2299334">
                  <a:moveTo>
                    <a:pt x="1770415" y="753791"/>
                  </a:moveTo>
                  <a:lnTo>
                    <a:pt x="0" y="753791"/>
                  </a:lnTo>
                  <a:lnTo>
                    <a:pt x="0" y="0"/>
                  </a:lnTo>
                  <a:lnTo>
                    <a:pt x="3540195" y="0"/>
                  </a:lnTo>
                  <a:lnTo>
                    <a:pt x="3540195" y="753791"/>
                  </a:lnTo>
                  <a:lnTo>
                    <a:pt x="1770415" y="753791"/>
                  </a:lnTo>
                  <a:close/>
                </a:path>
                <a:path w="3540759" h="2299334">
                  <a:moveTo>
                    <a:pt x="3008817" y="228226"/>
                  </a:moveTo>
                  <a:lnTo>
                    <a:pt x="3237040" y="456452"/>
                  </a:lnTo>
                </a:path>
                <a:path w="3540759" h="2299334">
                  <a:moveTo>
                    <a:pt x="3236405" y="228226"/>
                  </a:moveTo>
                  <a:lnTo>
                    <a:pt x="3008182" y="456452"/>
                  </a:lnTo>
                </a:path>
                <a:path w="3540759" h="2299334">
                  <a:moveTo>
                    <a:pt x="1921675" y="341977"/>
                  </a:moveTo>
                  <a:lnTo>
                    <a:pt x="2245658" y="343412"/>
                  </a:lnTo>
                </a:path>
                <a:path w="3540759" h="2299334">
                  <a:moveTo>
                    <a:pt x="2627301" y="455729"/>
                  </a:moveTo>
                  <a:lnTo>
                    <a:pt x="2513507" y="455729"/>
                  </a:lnTo>
                  <a:lnTo>
                    <a:pt x="2513507" y="228226"/>
                  </a:lnTo>
                  <a:lnTo>
                    <a:pt x="2740968" y="228226"/>
                  </a:lnTo>
                  <a:lnTo>
                    <a:pt x="2740968" y="455729"/>
                  </a:lnTo>
                  <a:lnTo>
                    <a:pt x="2627301" y="455729"/>
                  </a:lnTo>
                  <a:close/>
                </a:path>
              </a:pathLst>
            </a:custGeom>
            <a:ln w="18719">
              <a:solidFill>
                <a:srgbClr val="FFFFFF"/>
              </a:solidFill>
            </a:ln>
          </p:spPr>
          <p:txBody>
            <a:bodyPr wrap="square" lIns="0" tIns="0" rIns="0" bIns="0" rtlCol="0"/>
            <a:lstStyle/>
            <a:p>
              <a:endParaRPr dirty="0"/>
            </a:p>
          </p:txBody>
        </p:sp>
        <p:pic>
          <p:nvPicPr>
            <p:cNvPr id="10" name="object 10">
              <a:extLst>
                <a:ext uri="{FF2B5EF4-FFF2-40B4-BE49-F238E27FC236}">
                  <a16:creationId xmlns:a16="http://schemas.microsoft.com/office/drawing/2014/main" id="{0C7A479C-0B8F-437F-741F-DC2E84E24ECC}"/>
                </a:ext>
              </a:extLst>
            </p:cNvPr>
            <p:cNvPicPr/>
            <p:nvPr/>
          </p:nvPicPr>
          <p:blipFill>
            <a:blip r:embed="rId2" cstate="print"/>
            <a:stretch>
              <a:fillRect/>
            </a:stretch>
          </p:blipFill>
          <p:spPr>
            <a:xfrm>
              <a:off x="14910816" y="7126224"/>
              <a:ext cx="487680" cy="944880"/>
            </a:xfrm>
            <a:prstGeom prst="rect">
              <a:avLst/>
            </a:prstGeom>
          </p:spPr>
        </p:pic>
        <p:pic>
          <p:nvPicPr>
            <p:cNvPr id="11" name="object 11">
              <a:extLst>
                <a:ext uri="{FF2B5EF4-FFF2-40B4-BE49-F238E27FC236}">
                  <a16:creationId xmlns:a16="http://schemas.microsoft.com/office/drawing/2014/main" id="{B91FB2FD-CD05-7B6E-1AAF-1B5A3BADF5D3}"/>
                </a:ext>
              </a:extLst>
            </p:cNvPr>
            <p:cNvPicPr/>
            <p:nvPr/>
          </p:nvPicPr>
          <p:blipFill>
            <a:blip r:embed="rId3" cstate="print"/>
            <a:stretch>
              <a:fillRect/>
            </a:stretch>
          </p:blipFill>
          <p:spPr>
            <a:xfrm>
              <a:off x="15928847" y="7126224"/>
              <a:ext cx="460248" cy="944880"/>
            </a:xfrm>
            <a:prstGeom prst="rect">
              <a:avLst/>
            </a:prstGeom>
          </p:spPr>
        </p:pic>
        <p:pic>
          <p:nvPicPr>
            <p:cNvPr id="12" name="object 12">
              <a:extLst>
                <a:ext uri="{FF2B5EF4-FFF2-40B4-BE49-F238E27FC236}">
                  <a16:creationId xmlns:a16="http://schemas.microsoft.com/office/drawing/2014/main" id="{E4AAD065-DBCA-2596-B2EA-FDCCFF5F4A01}"/>
                </a:ext>
              </a:extLst>
            </p:cNvPr>
            <p:cNvPicPr/>
            <p:nvPr/>
          </p:nvPicPr>
          <p:blipFill>
            <a:blip r:embed="rId4" cstate="print"/>
            <a:stretch>
              <a:fillRect/>
            </a:stretch>
          </p:blipFill>
          <p:spPr>
            <a:xfrm>
              <a:off x="16675607" y="7126224"/>
              <a:ext cx="649223" cy="944880"/>
            </a:xfrm>
            <a:prstGeom prst="rect">
              <a:avLst/>
            </a:prstGeom>
          </p:spPr>
        </p:pic>
        <p:pic>
          <p:nvPicPr>
            <p:cNvPr id="13" name="object 13">
              <a:extLst>
                <a:ext uri="{FF2B5EF4-FFF2-40B4-BE49-F238E27FC236}">
                  <a16:creationId xmlns:a16="http://schemas.microsoft.com/office/drawing/2014/main" id="{CE4CFD08-9A18-2FF6-47BF-CEC1612A60E5}"/>
                </a:ext>
              </a:extLst>
            </p:cNvPr>
            <p:cNvPicPr/>
            <p:nvPr/>
          </p:nvPicPr>
          <p:blipFill>
            <a:blip r:embed="rId5" cstate="print"/>
            <a:stretch>
              <a:fillRect/>
            </a:stretch>
          </p:blipFill>
          <p:spPr>
            <a:xfrm>
              <a:off x="14298422" y="6093815"/>
              <a:ext cx="3543300" cy="2311654"/>
            </a:xfrm>
            <a:prstGeom prst="rect">
              <a:avLst/>
            </a:prstGeom>
          </p:spPr>
        </p:pic>
      </p:grpSp>
      <p:sp>
        <p:nvSpPr>
          <p:cNvPr id="14" name="object 14">
            <a:extLst>
              <a:ext uri="{FF2B5EF4-FFF2-40B4-BE49-F238E27FC236}">
                <a16:creationId xmlns:a16="http://schemas.microsoft.com/office/drawing/2014/main" id="{D2833008-5361-8426-91E5-720D0CD3F584}"/>
              </a:ext>
            </a:extLst>
          </p:cNvPr>
          <p:cNvSpPr txBox="1">
            <a:spLocks noGrp="1"/>
          </p:cNvSpPr>
          <p:nvPr>
            <p:ph type="title"/>
          </p:nvPr>
        </p:nvSpPr>
        <p:spPr>
          <a:xfrm>
            <a:off x="1987550" y="1035467"/>
            <a:ext cx="11135360" cy="751488"/>
          </a:xfrm>
          <a:prstGeom prst="rect">
            <a:avLst/>
          </a:prstGeom>
        </p:spPr>
        <p:txBody>
          <a:bodyPr vert="horz" wrap="square" lIns="0" tIns="12700" rIns="0" bIns="0" rtlCol="0">
            <a:spAutoFit/>
          </a:bodyPr>
          <a:lstStyle/>
          <a:p>
            <a:pPr marL="12700" marR="5080" algn="l">
              <a:spcBef>
                <a:spcPts val="100"/>
              </a:spcBef>
              <a:tabLst>
                <a:tab pos="6182360" algn="l"/>
              </a:tabLst>
            </a:pPr>
            <a:r>
              <a:rPr sz="4800" spc="200" dirty="0"/>
              <a:t>Conclusion</a:t>
            </a:r>
            <a:r>
              <a:rPr lang="en-US" sz="4800" spc="200" dirty="0"/>
              <a:t> </a:t>
            </a:r>
            <a:r>
              <a:rPr sz="4800" spc="200" dirty="0"/>
              <a:t>and</a:t>
            </a:r>
            <a:r>
              <a:rPr lang="en-US" sz="4800" spc="200" dirty="0"/>
              <a:t> </a:t>
            </a:r>
            <a:r>
              <a:rPr sz="4800" spc="200" dirty="0"/>
              <a:t>Future</a:t>
            </a:r>
            <a:r>
              <a:rPr lang="en-US" sz="4800" spc="200" dirty="0"/>
              <a:t> </a:t>
            </a:r>
            <a:r>
              <a:rPr sz="4800" spc="200" dirty="0"/>
              <a:t>Steps</a:t>
            </a:r>
          </a:p>
        </p:txBody>
      </p:sp>
      <p:graphicFrame>
        <p:nvGraphicFramePr>
          <p:cNvPr id="17" name="object 17">
            <a:extLst>
              <a:ext uri="{FF2B5EF4-FFF2-40B4-BE49-F238E27FC236}">
                <a16:creationId xmlns:a16="http://schemas.microsoft.com/office/drawing/2014/main" id="{7AADFD40-1223-559A-0617-B9BCCACD6364}"/>
              </a:ext>
            </a:extLst>
          </p:cNvPr>
          <p:cNvGraphicFramePr>
            <a:graphicFrameLocks noGrp="1"/>
          </p:cNvGraphicFramePr>
          <p:nvPr/>
        </p:nvGraphicFramePr>
        <p:xfrm>
          <a:off x="1987550" y="5192706"/>
          <a:ext cx="10805791" cy="741680"/>
        </p:xfrm>
        <a:graphic>
          <a:graphicData uri="http://schemas.openxmlformats.org/drawingml/2006/table">
            <a:tbl>
              <a:tblPr firstRow="1" bandRow="1">
                <a:tableStyleId>{2D5ABB26-0587-4C30-8999-92F81FD0307C}</a:tableStyleId>
              </a:tblPr>
              <a:tblGrid>
                <a:gridCol w="906144">
                  <a:extLst>
                    <a:ext uri="{9D8B030D-6E8A-4147-A177-3AD203B41FA5}">
                      <a16:colId xmlns:a16="http://schemas.microsoft.com/office/drawing/2014/main" val="20000"/>
                    </a:ext>
                  </a:extLst>
                </a:gridCol>
                <a:gridCol w="1565909">
                  <a:extLst>
                    <a:ext uri="{9D8B030D-6E8A-4147-A177-3AD203B41FA5}">
                      <a16:colId xmlns:a16="http://schemas.microsoft.com/office/drawing/2014/main" val="20001"/>
                    </a:ext>
                  </a:extLst>
                </a:gridCol>
                <a:gridCol w="1470025">
                  <a:extLst>
                    <a:ext uri="{9D8B030D-6E8A-4147-A177-3AD203B41FA5}">
                      <a16:colId xmlns:a16="http://schemas.microsoft.com/office/drawing/2014/main" val="20002"/>
                    </a:ext>
                  </a:extLst>
                </a:gridCol>
                <a:gridCol w="691514">
                  <a:extLst>
                    <a:ext uri="{9D8B030D-6E8A-4147-A177-3AD203B41FA5}">
                      <a16:colId xmlns:a16="http://schemas.microsoft.com/office/drawing/2014/main" val="20003"/>
                    </a:ext>
                  </a:extLst>
                </a:gridCol>
                <a:gridCol w="1556385">
                  <a:extLst>
                    <a:ext uri="{9D8B030D-6E8A-4147-A177-3AD203B41FA5}">
                      <a16:colId xmlns:a16="http://schemas.microsoft.com/office/drawing/2014/main" val="20004"/>
                    </a:ext>
                  </a:extLst>
                </a:gridCol>
                <a:gridCol w="864870">
                  <a:extLst>
                    <a:ext uri="{9D8B030D-6E8A-4147-A177-3AD203B41FA5}">
                      <a16:colId xmlns:a16="http://schemas.microsoft.com/office/drawing/2014/main" val="20005"/>
                    </a:ext>
                  </a:extLst>
                </a:gridCol>
                <a:gridCol w="692150">
                  <a:extLst>
                    <a:ext uri="{9D8B030D-6E8A-4147-A177-3AD203B41FA5}">
                      <a16:colId xmlns:a16="http://schemas.microsoft.com/office/drawing/2014/main" val="20006"/>
                    </a:ext>
                  </a:extLst>
                </a:gridCol>
                <a:gridCol w="1210945">
                  <a:extLst>
                    <a:ext uri="{9D8B030D-6E8A-4147-A177-3AD203B41FA5}">
                      <a16:colId xmlns:a16="http://schemas.microsoft.com/office/drawing/2014/main" val="20007"/>
                    </a:ext>
                  </a:extLst>
                </a:gridCol>
                <a:gridCol w="1383665">
                  <a:extLst>
                    <a:ext uri="{9D8B030D-6E8A-4147-A177-3AD203B41FA5}">
                      <a16:colId xmlns:a16="http://schemas.microsoft.com/office/drawing/2014/main" val="20008"/>
                    </a:ext>
                  </a:extLst>
                </a:gridCol>
                <a:gridCol w="464184">
                  <a:extLst>
                    <a:ext uri="{9D8B030D-6E8A-4147-A177-3AD203B41FA5}">
                      <a16:colId xmlns:a16="http://schemas.microsoft.com/office/drawing/2014/main" val="20009"/>
                    </a:ext>
                  </a:extLst>
                </a:gridCol>
              </a:tblGrid>
              <a:tr h="370840">
                <a:tc>
                  <a:txBody>
                    <a:bodyPr/>
                    <a:lstStyle/>
                    <a:p>
                      <a:pPr marL="31750" marR="3175">
                        <a:lnSpc>
                          <a:spcPts val="2730"/>
                        </a:lnSpc>
                      </a:pPr>
                      <a:endParaRPr sz="2500" dirty="0">
                        <a:latin typeface="Microsoft Sans Serif"/>
                        <a:cs typeface="Microsoft Sans Serif"/>
                      </a:endParaRPr>
                    </a:p>
                  </a:txBody>
                  <a:tcPr marL="0" marR="0" marT="0" marB="0"/>
                </a:tc>
                <a:tc>
                  <a:txBody>
                    <a:bodyPr/>
                    <a:lstStyle/>
                    <a:p>
                      <a:pPr marR="3175">
                        <a:lnSpc>
                          <a:spcPts val="2730"/>
                        </a:lnSpc>
                      </a:pPr>
                      <a:endParaRPr sz="2500" dirty="0">
                        <a:latin typeface="Microsoft Sans Serif"/>
                        <a:cs typeface="Microsoft Sans Serif"/>
                      </a:endParaRPr>
                    </a:p>
                  </a:txBody>
                  <a:tcPr marL="0" marR="0" marT="0" marB="0"/>
                </a:tc>
                <a:tc>
                  <a:txBody>
                    <a:bodyPr/>
                    <a:lstStyle/>
                    <a:p>
                      <a:pPr>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tc>
                  <a:txBody>
                    <a:bodyPr/>
                    <a:lstStyle/>
                    <a:p>
                      <a:pPr marL="86360">
                        <a:lnSpc>
                          <a:spcPts val="2730"/>
                        </a:lnSpc>
                      </a:pPr>
                      <a:endParaRPr sz="2500" dirty="0">
                        <a:latin typeface="Microsoft Sans Serif"/>
                        <a:cs typeface="Microsoft Sans Serif"/>
                      </a:endParaRPr>
                    </a:p>
                  </a:txBody>
                  <a:tcPr marL="0" marR="0" marT="0" marB="0"/>
                </a:tc>
                <a:extLst>
                  <a:ext uri="{0D108BD9-81ED-4DB2-BD59-A6C34878D82A}">
                    <a16:rowId xmlns:a16="http://schemas.microsoft.com/office/drawing/2014/main" val="10000"/>
                  </a:ext>
                </a:extLst>
              </a:tr>
              <a:tr h="370840">
                <a:tc>
                  <a:txBody>
                    <a:bodyPr/>
                    <a:lstStyle/>
                    <a:p>
                      <a:pPr marL="31750">
                        <a:lnSpc>
                          <a:spcPts val="2810"/>
                        </a:lnSpc>
                      </a:pPr>
                      <a:endParaRPr sz="2500" dirty="0">
                        <a:latin typeface="Microsoft Sans Serif"/>
                        <a:cs typeface="Microsoft Sans Serif"/>
                      </a:endParaRPr>
                    </a:p>
                  </a:txBody>
                  <a:tcPr marL="0" marR="0" marT="0" marB="0"/>
                </a:tc>
                <a:tc>
                  <a:txBody>
                    <a:bodyPr/>
                    <a:lstStyle/>
                    <a:p>
                      <a:pPr marL="172720">
                        <a:lnSpc>
                          <a:spcPts val="2810"/>
                        </a:lnSpc>
                      </a:pPr>
                      <a:endParaRPr sz="2500" dirty="0">
                        <a:latin typeface="Microsoft Sans Serif"/>
                        <a:cs typeface="Microsoft Sans Serif"/>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extLst>
                  <a:ext uri="{0D108BD9-81ED-4DB2-BD59-A6C34878D82A}">
                    <a16:rowId xmlns:a16="http://schemas.microsoft.com/office/drawing/2014/main" val="10001"/>
                  </a:ext>
                </a:extLst>
              </a:tr>
            </a:tbl>
          </a:graphicData>
        </a:graphic>
      </p:graphicFrame>
      <p:sp>
        <p:nvSpPr>
          <p:cNvPr id="19" name="TextBox 18">
            <a:extLst>
              <a:ext uri="{FF2B5EF4-FFF2-40B4-BE49-F238E27FC236}">
                <a16:creationId xmlns:a16="http://schemas.microsoft.com/office/drawing/2014/main" id="{042E2FAC-BF9F-2DBA-36D8-368F9D16D76C}"/>
              </a:ext>
            </a:extLst>
          </p:cNvPr>
          <p:cNvSpPr txBox="1"/>
          <p:nvPr/>
        </p:nvSpPr>
        <p:spPr>
          <a:xfrm>
            <a:off x="1606550" y="2014673"/>
            <a:ext cx="15069057" cy="2246769"/>
          </a:xfrm>
          <a:prstGeom prst="rect">
            <a:avLst/>
          </a:prstGeom>
          <a:noFill/>
        </p:spPr>
        <p:txBody>
          <a:bodyPr wrap="square">
            <a:spAutoFit/>
          </a:bodyPr>
          <a:lstStyle/>
          <a:p>
            <a:pPr marL="744220" indent="-571500">
              <a:lnSpc>
                <a:spcPts val="2810"/>
              </a:lnSpc>
              <a:buFont typeface="Wingdings" panose="05000000000000000000" pitchFamily="2" charset="2"/>
              <a:buChar char="q"/>
            </a:pPr>
            <a:r>
              <a:rPr lang="en-IN" sz="3600" spc="200" dirty="0">
                <a:solidFill>
                  <a:schemeClr val="bg1"/>
                </a:solidFill>
                <a:latin typeface="Microsoft Sans Serif"/>
                <a:ea typeface="+mj-ea"/>
                <a:cs typeface="Microsoft Sans Serif"/>
              </a:rPr>
              <a:t>Conclusion:-</a:t>
            </a:r>
            <a:endParaRPr lang="en-IN" sz="4800" spc="200" dirty="0">
              <a:solidFill>
                <a:schemeClr val="bg1"/>
              </a:solidFill>
              <a:latin typeface="Microsoft Sans Serif"/>
              <a:ea typeface="+mj-ea"/>
              <a:cs typeface="Microsoft Sans Serif"/>
            </a:endParaRPr>
          </a:p>
          <a:p>
            <a:pPr marL="172720">
              <a:lnSpc>
                <a:spcPts val="2810"/>
              </a:lnSpc>
            </a:pPr>
            <a:endParaRPr lang="en-US" sz="2500" spc="210" dirty="0">
              <a:solidFill>
                <a:srgbClr val="FFFFFF"/>
              </a:solidFill>
              <a:latin typeface="Microsoft Sans Serif"/>
              <a:ea typeface="+mn-ea"/>
              <a:cs typeface="Microsoft Sans Serif"/>
            </a:endParaRPr>
          </a:p>
          <a:p>
            <a:pPr marL="172720">
              <a:lnSpc>
                <a:spcPts val="2810"/>
              </a:lnSpc>
            </a:pPr>
            <a:r>
              <a:rPr lang="en-US" sz="2500" spc="210" dirty="0">
                <a:solidFill>
                  <a:srgbClr val="FFFFFF"/>
                </a:solidFill>
                <a:latin typeface="Microsoft Sans Serif"/>
                <a:ea typeface="+mn-ea"/>
                <a:cs typeface="Microsoft Sans Serif"/>
              </a:rPr>
              <a:t>The Digital E Gram Panchayat simplifies government services, ensuring secure, transparent, and efficient access for citizens. With role-based authentication, service management, and real-time tracking, it enhances governance while promoting digital adoption and scalability.</a:t>
            </a:r>
            <a:endParaRPr lang="en-IN" sz="2500" spc="210" dirty="0">
              <a:solidFill>
                <a:srgbClr val="FFFFFF"/>
              </a:solidFill>
              <a:latin typeface="Microsoft Sans Serif"/>
              <a:ea typeface="+mn-ea"/>
              <a:cs typeface="Microsoft Sans Serif"/>
            </a:endParaRPr>
          </a:p>
        </p:txBody>
      </p:sp>
      <p:sp>
        <p:nvSpPr>
          <p:cNvPr id="21" name="TextBox 20">
            <a:extLst>
              <a:ext uri="{FF2B5EF4-FFF2-40B4-BE49-F238E27FC236}">
                <a16:creationId xmlns:a16="http://schemas.microsoft.com/office/drawing/2014/main" id="{61294AEF-AEAF-B93B-1350-12AAC2942A04}"/>
              </a:ext>
            </a:extLst>
          </p:cNvPr>
          <p:cNvSpPr txBox="1"/>
          <p:nvPr/>
        </p:nvSpPr>
        <p:spPr>
          <a:xfrm>
            <a:off x="1606550" y="4431399"/>
            <a:ext cx="12414154" cy="4760278"/>
          </a:xfrm>
          <a:prstGeom prst="rect">
            <a:avLst/>
          </a:prstGeom>
          <a:noFill/>
        </p:spPr>
        <p:txBody>
          <a:bodyPr wrap="square">
            <a:spAutoFit/>
          </a:bodyPr>
          <a:lstStyle/>
          <a:p>
            <a:pPr marL="744220" indent="-571500">
              <a:lnSpc>
                <a:spcPts val="2810"/>
              </a:lnSpc>
              <a:buFont typeface="Wingdings" panose="05000000000000000000" pitchFamily="2" charset="2"/>
              <a:buChar char="q"/>
            </a:pPr>
            <a:r>
              <a:rPr lang="en-IN" sz="3600" spc="200" dirty="0">
                <a:solidFill>
                  <a:schemeClr val="bg1"/>
                </a:solidFill>
                <a:latin typeface="Microsoft Sans Serif"/>
                <a:ea typeface="+mj-ea"/>
                <a:cs typeface="Microsoft Sans Serif"/>
              </a:rPr>
              <a:t>Future Steps:-</a:t>
            </a:r>
          </a:p>
          <a:p>
            <a:pPr marL="172720">
              <a:lnSpc>
                <a:spcPts val="2810"/>
              </a:lnSpc>
            </a:pPr>
            <a:endParaRPr lang="en-IN" sz="2800" spc="200" dirty="0">
              <a:solidFill>
                <a:schemeClr val="bg1"/>
              </a:solidFill>
              <a:latin typeface="Microsoft Sans Serif"/>
              <a:ea typeface="+mj-ea"/>
              <a:cs typeface="Microsoft Sans Serif"/>
            </a:endParaRPr>
          </a:p>
          <a:p>
            <a:pPr marL="629920" indent="-457200">
              <a:lnSpc>
                <a:spcPts val="2810"/>
              </a:lnSpc>
              <a:buFont typeface="+mj-lt"/>
              <a:buAutoNum type="arabicPeriod"/>
            </a:pPr>
            <a:r>
              <a:rPr lang="en-IN" sz="2400" b="1" spc="210" dirty="0">
                <a:solidFill>
                  <a:srgbClr val="FFFFFF"/>
                </a:solidFill>
                <a:latin typeface="Microsoft Sans Serif"/>
                <a:ea typeface="+mn-ea"/>
                <a:cs typeface="Microsoft Sans Serif"/>
              </a:rPr>
              <a:t>Mobile App Development </a:t>
            </a:r>
            <a:r>
              <a:rPr lang="en-IN" sz="2400" spc="210" dirty="0">
                <a:solidFill>
                  <a:srgbClr val="FFFFFF"/>
                </a:solidFill>
                <a:latin typeface="Microsoft Sans Serif"/>
                <a:ea typeface="+mn-ea"/>
                <a:cs typeface="Microsoft Sans Serif"/>
              </a:rPr>
              <a:t>– </a:t>
            </a:r>
            <a:r>
              <a:rPr lang="en-US" sz="2400" spc="210" dirty="0">
                <a:solidFill>
                  <a:srgbClr val="FFFFFF"/>
                </a:solidFill>
                <a:latin typeface="Microsoft Sans Serif"/>
                <a:ea typeface="+mn-ea"/>
                <a:cs typeface="Microsoft Sans Serif"/>
              </a:rPr>
              <a:t>Launch a dedicated mobile app for easier access to services.</a:t>
            </a: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r>
              <a:rPr lang="en-IN" sz="2400" b="1" spc="210" dirty="0">
                <a:solidFill>
                  <a:srgbClr val="FFFFFF"/>
                </a:solidFill>
                <a:latin typeface="Microsoft Sans Serif"/>
                <a:ea typeface="+mn-ea"/>
                <a:cs typeface="Microsoft Sans Serif"/>
              </a:rPr>
              <a:t>AI-Powered Assistance </a:t>
            </a:r>
            <a:r>
              <a:rPr lang="en-IN" sz="2400" spc="210" dirty="0">
                <a:solidFill>
                  <a:srgbClr val="FFFFFF"/>
                </a:solidFill>
                <a:latin typeface="Microsoft Sans Serif"/>
                <a:ea typeface="+mn-ea"/>
                <a:cs typeface="Microsoft Sans Serif"/>
              </a:rPr>
              <a:t>– </a:t>
            </a:r>
            <a:r>
              <a:rPr lang="en-US" sz="2400" spc="210" dirty="0">
                <a:solidFill>
                  <a:srgbClr val="FFFFFF"/>
                </a:solidFill>
                <a:latin typeface="Microsoft Sans Serif"/>
                <a:ea typeface="+mn-ea"/>
                <a:cs typeface="Microsoft Sans Serif"/>
              </a:rPr>
              <a:t>Integrate AI chatbots for instant citizen support and query resolution.</a:t>
            </a:r>
          </a:p>
          <a:p>
            <a:pPr marL="629920" indent="-457200">
              <a:lnSpc>
                <a:spcPts val="2810"/>
              </a:lnSpc>
              <a:buFont typeface="+mj-lt"/>
              <a:buAutoNum type="arabicPeriod"/>
            </a:pP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r>
              <a:rPr lang="en-IN" sz="2400" b="1" spc="210" dirty="0">
                <a:solidFill>
                  <a:srgbClr val="FFFFFF"/>
                </a:solidFill>
                <a:latin typeface="Microsoft Sans Serif"/>
                <a:ea typeface="+mn-ea"/>
                <a:cs typeface="Microsoft Sans Serif"/>
              </a:rPr>
              <a:t>Blockchain for Security </a:t>
            </a:r>
            <a:r>
              <a:rPr lang="en-IN" sz="2400" spc="210" dirty="0">
                <a:solidFill>
                  <a:srgbClr val="FFFFFF"/>
                </a:solidFill>
                <a:latin typeface="Microsoft Sans Serif"/>
                <a:ea typeface="+mn-ea"/>
                <a:cs typeface="Microsoft Sans Serif"/>
              </a:rPr>
              <a:t>– </a:t>
            </a:r>
            <a:r>
              <a:rPr lang="en-US" sz="2400" spc="210" dirty="0">
                <a:solidFill>
                  <a:srgbClr val="FFFFFF"/>
                </a:solidFill>
                <a:latin typeface="Microsoft Sans Serif"/>
                <a:ea typeface="+mn-ea"/>
                <a:cs typeface="Microsoft Sans Serif"/>
              </a:rPr>
              <a:t>Enhance data security and transparency using blockchain technology.</a:t>
            </a: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endParaRPr lang="en-IN" sz="2400" spc="210" dirty="0">
              <a:solidFill>
                <a:srgbClr val="FFFFFF"/>
              </a:solidFill>
              <a:latin typeface="Microsoft Sans Serif"/>
              <a:ea typeface="+mn-ea"/>
              <a:cs typeface="Microsoft Sans Serif"/>
            </a:endParaRPr>
          </a:p>
          <a:p>
            <a:pPr marL="629920" indent="-457200">
              <a:lnSpc>
                <a:spcPts val="2810"/>
              </a:lnSpc>
              <a:buFont typeface="+mj-lt"/>
              <a:buAutoNum type="arabicPeriod"/>
            </a:pPr>
            <a:r>
              <a:rPr lang="en-US" sz="2400" b="1" spc="210" dirty="0">
                <a:solidFill>
                  <a:srgbClr val="FFFFFF"/>
                </a:solidFill>
                <a:latin typeface="Microsoft Sans Serif"/>
                <a:ea typeface="+mn-ea"/>
                <a:cs typeface="Microsoft Sans Serif"/>
              </a:rPr>
              <a:t>Integration with Other Government Portals </a:t>
            </a:r>
            <a:r>
              <a:rPr lang="en-IN" sz="2400" spc="210" dirty="0">
                <a:solidFill>
                  <a:srgbClr val="FFFFFF"/>
                </a:solidFill>
                <a:latin typeface="Microsoft Sans Serif"/>
                <a:ea typeface="+mn-ea"/>
                <a:cs typeface="Microsoft Sans Serif"/>
              </a:rPr>
              <a:t>– </a:t>
            </a:r>
            <a:r>
              <a:rPr lang="en-US" sz="2400" spc="210" dirty="0">
                <a:solidFill>
                  <a:srgbClr val="FFFFFF"/>
                </a:solidFill>
                <a:latin typeface="Microsoft Sans Serif"/>
                <a:ea typeface="+mn-ea"/>
                <a:cs typeface="Microsoft Sans Serif"/>
              </a:rPr>
              <a:t>Connect with existing e-governance systems for seamless service delivery.</a:t>
            </a:r>
            <a:endParaRPr lang="en-IN" sz="2400" spc="210" dirty="0">
              <a:solidFill>
                <a:srgbClr val="FFFFFF"/>
              </a:solidFill>
              <a:latin typeface="Microsoft Sans Serif"/>
              <a:ea typeface="+mn-ea"/>
              <a:cs typeface="Microsoft Sans Serif"/>
            </a:endParaRPr>
          </a:p>
        </p:txBody>
      </p:sp>
    </p:spTree>
    <p:extLst>
      <p:ext uri="{BB962C8B-B14F-4D97-AF65-F5344CB8AC3E}">
        <p14:creationId xmlns:p14="http://schemas.microsoft.com/office/powerpoint/2010/main" val="39628567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1828" y="302955"/>
            <a:ext cx="15442565" cy="9681210"/>
            <a:chOff x="1421828" y="302955"/>
            <a:chExt cx="15442565" cy="9681210"/>
          </a:xfrm>
        </p:grpSpPr>
        <p:sp>
          <p:nvSpPr>
            <p:cNvPr id="3" name="object 3"/>
            <p:cNvSpPr/>
            <p:nvPr/>
          </p:nvSpPr>
          <p:spPr>
            <a:xfrm>
              <a:off x="1431353" y="313202"/>
              <a:ext cx="15423515" cy="9661525"/>
            </a:xfrm>
            <a:custGeom>
              <a:avLst/>
              <a:gdLst/>
              <a:ahLst/>
              <a:cxnLst/>
              <a:rect l="l" t="t" r="r" b="b"/>
              <a:pathLst>
                <a:path w="15423515" h="9661525">
                  <a:moveTo>
                    <a:pt x="7711897" y="9660910"/>
                  </a:moveTo>
                  <a:lnTo>
                    <a:pt x="0" y="9660910"/>
                  </a:lnTo>
                  <a:lnTo>
                    <a:pt x="0" y="0"/>
                  </a:lnTo>
                  <a:lnTo>
                    <a:pt x="15423070" y="0"/>
                  </a:lnTo>
                  <a:lnTo>
                    <a:pt x="15423070" y="9660910"/>
                  </a:lnTo>
                  <a:lnTo>
                    <a:pt x="7711897" y="9660910"/>
                  </a:lnTo>
                  <a:close/>
                </a:path>
              </a:pathLst>
            </a:custGeom>
            <a:ln w="18719">
              <a:solidFill>
                <a:srgbClr val="FFFFFF"/>
              </a:solidFill>
            </a:ln>
          </p:spPr>
          <p:txBody>
            <a:bodyPr wrap="square" lIns="0" tIns="0" rIns="0" bIns="0" rtlCol="0"/>
            <a:lstStyle/>
            <a:p>
              <a:endParaRPr dirty="0"/>
            </a:p>
          </p:txBody>
        </p:sp>
        <p:sp>
          <p:nvSpPr>
            <p:cNvPr id="4" name="object 4"/>
            <p:cNvSpPr/>
            <p:nvPr/>
          </p:nvSpPr>
          <p:spPr>
            <a:xfrm>
              <a:off x="1431361" y="312480"/>
              <a:ext cx="15423515" cy="742315"/>
            </a:xfrm>
            <a:custGeom>
              <a:avLst/>
              <a:gdLst/>
              <a:ahLst/>
              <a:cxnLst/>
              <a:rect l="l" t="t" r="r" b="b"/>
              <a:pathLst>
                <a:path w="15423515" h="742315">
                  <a:moveTo>
                    <a:pt x="7711876" y="742237"/>
                  </a:moveTo>
                  <a:lnTo>
                    <a:pt x="0" y="742237"/>
                  </a:lnTo>
                  <a:lnTo>
                    <a:pt x="0" y="0"/>
                  </a:lnTo>
                  <a:lnTo>
                    <a:pt x="15423016" y="0"/>
                  </a:lnTo>
                  <a:lnTo>
                    <a:pt x="15423016" y="742237"/>
                  </a:lnTo>
                  <a:lnTo>
                    <a:pt x="7711876" y="742237"/>
                  </a:lnTo>
                  <a:close/>
                </a:path>
              </a:pathLst>
            </a:custGeom>
            <a:ln w="18718">
              <a:solidFill>
                <a:srgbClr val="FFFFFF"/>
              </a:solidFill>
            </a:ln>
          </p:spPr>
          <p:txBody>
            <a:bodyPr wrap="square" lIns="0" tIns="0" rIns="0" bIns="0" rtlCol="0"/>
            <a:lstStyle/>
            <a:p>
              <a:endParaRPr dirty="0"/>
            </a:p>
          </p:txBody>
        </p:sp>
        <p:sp>
          <p:nvSpPr>
            <p:cNvPr id="5" name="object 5"/>
            <p:cNvSpPr/>
            <p:nvPr/>
          </p:nvSpPr>
          <p:spPr>
            <a:xfrm>
              <a:off x="16330320" y="537170"/>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p:cNvSpPr/>
            <p:nvPr/>
          </p:nvSpPr>
          <p:spPr>
            <a:xfrm>
              <a:off x="15259546" y="648728"/>
              <a:ext cx="320040" cy="20320"/>
            </a:xfrm>
            <a:custGeom>
              <a:avLst/>
              <a:gdLst/>
              <a:ahLst/>
              <a:cxnLst/>
              <a:rect l="l" t="t" r="r" b="b"/>
              <a:pathLst>
                <a:path w="320040" h="20320">
                  <a:moveTo>
                    <a:pt x="319786" y="1447"/>
                  </a:moveTo>
                  <a:lnTo>
                    <a:pt x="127" y="0"/>
                  </a:lnTo>
                  <a:lnTo>
                    <a:pt x="0" y="18732"/>
                  </a:lnTo>
                  <a:lnTo>
                    <a:pt x="319659" y="20167"/>
                  </a:lnTo>
                  <a:lnTo>
                    <a:pt x="319786" y="1447"/>
                  </a:lnTo>
                  <a:close/>
                </a:path>
              </a:pathLst>
            </a:custGeom>
            <a:solidFill>
              <a:srgbClr val="FFFFFF"/>
            </a:solidFill>
          </p:spPr>
          <p:txBody>
            <a:bodyPr wrap="square" lIns="0" tIns="0" rIns="0" bIns="0" rtlCol="0"/>
            <a:lstStyle/>
            <a:p>
              <a:endParaRPr dirty="0"/>
            </a:p>
          </p:txBody>
        </p:sp>
        <p:sp>
          <p:nvSpPr>
            <p:cNvPr id="7" name="object 7"/>
            <p:cNvSpPr/>
            <p:nvPr/>
          </p:nvSpPr>
          <p:spPr>
            <a:xfrm>
              <a:off x="15842869" y="537121"/>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p:cNvSpPr txBox="1">
            <a:spLocks noGrp="1"/>
          </p:cNvSpPr>
          <p:nvPr>
            <p:ph type="title"/>
          </p:nvPr>
        </p:nvSpPr>
        <p:spPr>
          <a:xfrm>
            <a:off x="6250584" y="1607845"/>
            <a:ext cx="5786755" cy="1854835"/>
          </a:xfrm>
          <a:prstGeom prst="rect">
            <a:avLst/>
          </a:prstGeom>
        </p:spPr>
        <p:txBody>
          <a:bodyPr vert="horz" wrap="square" lIns="0" tIns="12700" rIns="0" bIns="0" rtlCol="0">
            <a:spAutoFit/>
          </a:bodyPr>
          <a:lstStyle/>
          <a:p>
            <a:pPr marL="12700">
              <a:lnSpc>
                <a:spcPct val="100000"/>
              </a:lnSpc>
              <a:spcBef>
                <a:spcPts val="100"/>
              </a:spcBef>
            </a:pPr>
            <a:r>
              <a:rPr sz="12000" spc="355" dirty="0"/>
              <a:t>Thanks!</a:t>
            </a:r>
            <a:endParaRPr sz="12000" dirty="0"/>
          </a:p>
        </p:txBody>
      </p:sp>
      <p:sp>
        <p:nvSpPr>
          <p:cNvPr id="9" name="object 9"/>
          <p:cNvSpPr txBox="1"/>
          <p:nvPr/>
        </p:nvSpPr>
        <p:spPr>
          <a:xfrm>
            <a:off x="6237922" y="3638779"/>
            <a:ext cx="6265228" cy="2044791"/>
          </a:xfrm>
          <a:prstGeom prst="rect">
            <a:avLst/>
          </a:prstGeom>
        </p:spPr>
        <p:txBody>
          <a:bodyPr vert="horz" wrap="square" lIns="0" tIns="15875" rIns="0" bIns="0" rtlCol="0">
            <a:spAutoFit/>
          </a:bodyPr>
          <a:lstStyle/>
          <a:p>
            <a:pPr algn="ctr">
              <a:lnSpc>
                <a:spcPct val="100000"/>
              </a:lnSpc>
              <a:spcBef>
                <a:spcPts val="125"/>
              </a:spcBef>
              <a:tabLst>
                <a:tab pos="1156970" algn="l"/>
                <a:tab pos="2082800" algn="l"/>
                <a:tab pos="3702685" algn="l"/>
              </a:tabLst>
            </a:pPr>
            <a:r>
              <a:rPr lang="en-US" sz="3350" spc="-20" dirty="0">
                <a:solidFill>
                  <a:srgbClr val="FFFFFF"/>
                </a:solidFill>
                <a:latin typeface="Microsoft Sans Serif"/>
                <a:cs typeface="Microsoft Sans Serif"/>
              </a:rPr>
              <a:t>Do you have any questions?</a:t>
            </a:r>
          </a:p>
          <a:p>
            <a:pPr algn="ctr">
              <a:lnSpc>
                <a:spcPct val="100000"/>
              </a:lnSpc>
              <a:spcBef>
                <a:spcPts val="125"/>
              </a:spcBef>
              <a:tabLst>
                <a:tab pos="1156970" algn="l"/>
                <a:tab pos="2082800" algn="l"/>
                <a:tab pos="3702685" algn="l"/>
              </a:tabLst>
            </a:pPr>
            <a:r>
              <a:rPr lang="en-US" sz="2750" spc="85" dirty="0">
                <a:solidFill>
                  <a:srgbClr val="FFFFFF"/>
                </a:solidFill>
                <a:latin typeface="Microsoft Sans Serif"/>
                <a:cs typeface="Microsoft Sans Serif"/>
                <a:hlinkClick r:id="rId2"/>
              </a:rPr>
              <a:t>Vedant.Milind.deshpande@gmail.com</a:t>
            </a:r>
            <a:endParaRPr sz="2750" dirty="0">
              <a:latin typeface="Microsoft Sans Serif"/>
              <a:cs typeface="Microsoft Sans Serif"/>
            </a:endParaRPr>
          </a:p>
          <a:p>
            <a:pPr algn="ctr">
              <a:lnSpc>
                <a:spcPts val="2740"/>
              </a:lnSpc>
              <a:tabLst>
                <a:tab pos="760730" algn="l"/>
                <a:tab pos="1522095" algn="l"/>
                <a:tab pos="2283460" algn="l"/>
              </a:tabLst>
            </a:pPr>
            <a:endParaRPr lang="en-US" sz="2750" spc="-25" dirty="0">
              <a:solidFill>
                <a:srgbClr val="FFFFFF"/>
              </a:solidFill>
              <a:latin typeface="Microsoft Sans Serif"/>
              <a:cs typeface="Microsoft Sans Serif"/>
            </a:endParaRPr>
          </a:p>
          <a:p>
            <a:pPr algn="ctr">
              <a:lnSpc>
                <a:spcPts val="2740"/>
              </a:lnSpc>
              <a:tabLst>
                <a:tab pos="760730" algn="l"/>
                <a:tab pos="1522095" algn="l"/>
                <a:tab pos="2283460" algn="l"/>
              </a:tabLst>
            </a:pPr>
            <a:r>
              <a:rPr sz="2750" spc="-25" dirty="0">
                <a:solidFill>
                  <a:srgbClr val="FFFFFF"/>
                </a:solidFill>
                <a:latin typeface="Microsoft Sans Serif"/>
                <a:cs typeface="Microsoft Sans Serif"/>
              </a:rPr>
              <a:t>+91</a:t>
            </a:r>
            <a:r>
              <a:rPr sz="2750" dirty="0">
                <a:solidFill>
                  <a:srgbClr val="FFFFFF"/>
                </a:solidFill>
                <a:latin typeface="Microsoft Sans Serif"/>
                <a:cs typeface="Microsoft Sans Serif"/>
              </a:rPr>
              <a:t>	</a:t>
            </a:r>
            <a:r>
              <a:rPr lang="en-US" sz="2750" spc="-25" dirty="0">
                <a:solidFill>
                  <a:srgbClr val="FFFFFF"/>
                </a:solidFill>
                <a:latin typeface="Microsoft Sans Serif"/>
                <a:cs typeface="Microsoft Sans Serif"/>
              </a:rPr>
              <a:t>9975196491</a:t>
            </a:r>
            <a:endParaRPr sz="2750" dirty="0">
              <a:latin typeface="Microsoft Sans Serif"/>
              <a:cs typeface="Microsoft Sans Serif"/>
            </a:endParaRPr>
          </a:p>
          <a:p>
            <a:pPr algn="ctr">
              <a:lnSpc>
                <a:spcPts val="3000"/>
              </a:lnSpc>
            </a:pPr>
            <a:r>
              <a:rPr lang="en-US" sz="2750" spc="150" dirty="0">
                <a:solidFill>
                  <a:srgbClr val="FFFFFF"/>
                </a:solidFill>
                <a:latin typeface="Microsoft Sans Serif"/>
                <a:cs typeface="Microsoft Sans Serif"/>
                <a:hlinkClick r:id="rId3"/>
              </a:rPr>
              <a:t>Vedant Deshpande</a:t>
            </a:r>
            <a:endParaRPr sz="2750" dirty="0">
              <a:latin typeface="Microsoft Sans Serif"/>
              <a:cs typeface="Microsoft Sans Serif"/>
            </a:endParaRPr>
          </a:p>
        </p:txBody>
      </p:sp>
      <p:grpSp>
        <p:nvGrpSpPr>
          <p:cNvPr id="10" name="object 10"/>
          <p:cNvGrpSpPr/>
          <p:nvPr/>
        </p:nvGrpSpPr>
        <p:grpSpPr>
          <a:xfrm>
            <a:off x="838793" y="1572768"/>
            <a:ext cx="16865029" cy="6107557"/>
            <a:chOff x="838793" y="1572768"/>
            <a:chExt cx="16865029" cy="6107557"/>
          </a:xfrm>
        </p:grpSpPr>
        <p:pic>
          <p:nvPicPr>
            <p:cNvPr id="24" name="object 24"/>
            <p:cNvPicPr/>
            <p:nvPr/>
          </p:nvPicPr>
          <p:blipFill>
            <a:blip r:embed="rId4" cstate="print"/>
            <a:stretch>
              <a:fillRect/>
            </a:stretch>
          </p:blipFill>
          <p:spPr>
            <a:xfrm>
              <a:off x="14645640" y="1572768"/>
              <a:ext cx="984503" cy="1374648"/>
            </a:xfrm>
            <a:prstGeom prst="rect">
              <a:avLst/>
            </a:prstGeom>
          </p:spPr>
        </p:pic>
        <p:sp>
          <p:nvSpPr>
            <p:cNvPr id="25" name="object 25"/>
            <p:cNvSpPr/>
            <p:nvPr/>
          </p:nvSpPr>
          <p:spPr>
            <a:xfrm>
              <a:off x="838795" y="2925356"/>
              <a:ext cx="3540760" cy="2298700"/>
            </a:xfrm>
            <a:custGeom>
              <a:avLst/>
              <a:gdLst/>
              <a:ahLst/>
              <a:cxnLst/>
              <a:rect l="l" t="t" r="r" b="b"/>
              <a:pathLst>
                <a:path w="3540760" h="2298700">
                  <a:moveTo>
                    <a:pt x="3540215" y="0"/>
                  </a:moveTo>
                  <a:lnTo>
                    <a:pt x="0" y="0"/>
                  </a:lnTo>
                  <a:lnTo>
                    <a:pt x="0" y="2298115"/>
                  </a:lnTo>
                  <a:lnTo>
                    <a:pt x="1770470" y="2298115"/>
                  </a:lnTo>
                  <a:lnTo>
                    <a:pt x="3540215" y="2298115"/>
                  </a:lnTo>
                  <a:lnTo>
                    <a:pt x="3540215" y="0"/>
                  </a:lnTo>
                  <a:close/>
                </a:path>
              </a:pathLst>
            </a:custGeom>
            <a:solidFill>
              <a:srgbClr val="2F3B42"/>
            </a:solidFill>
          </p:spPr>
          <p:txBody>
            <a:bodyPr wrap="square" lIns="0" tIns="0" rIns="0" bIns="0" rtlCol="0"/>
            <a:lstStyle/>
            <a:p>
              <a:endParaRPr dirty="0"/>
            </a:p>
          </p:txBody>
        </p:sp>
        <p:sp>
          <p:nvSpPr>
            <p:cNvPr id="26" name="object 26"/>
            <p:cNvSpPr/>
            <p:nvPr/>
          </p:nvSpPr>
          <p:spPr>
            <a:xfrm>
              <a:off x="838793" y="2924636"/>
              <a:ext cx="3540760" cy="2299335"/>
            </a:xfrm>
            <a:custGeom>
              <a:avLst/>
              <a:gdLst/>
              <a:ahLst/>
              <a:cxnLst/>
              <a:rect l="l" t="t" r="r" b="b"/>
              <a:pathLst>
                <a:path w="3540760" h="2299335">
                  <a:moveTo>
                    <a:pt x="1770461" y="2298837"/>
                  </a:moveTo>
                  <a:lnTo>
                    <a:pt x="0" y="2298837"/>
                  </a:lnTo>
                  <a:lnTo>
                    <a:pt x="0" y="723"/>
                  </a:lnTo>
                  <a:lnTo>
                    <a:pt x="3540203" y="723"/>
                  </a:lnTo>
                  <a:lnTo>
                    <a:pt x="3540203" y="2298837"/>
                  </a:lnTo>
                  <a:lnTo>
                    <a:pt x="1770461" y="2298837"/>
                  </a:lnTo>
                  <a:close/>
                </a:path>
                <a:path w="3540760" h="2299335">
                  <a:moveTo>
                    <a:pt x="1770461" y="753803"/>
                  </a:moveTo>
                  <a:lnTo>
                    <a:pt x="0" y="753803"/>
                  </a:lnTo>
                  <a:lnTo>
                    <a:pt x="0" y="0"/>
                  </a:lnTo>
                  <a:lnTo>
                    <a:pt x="3540203" y="0"/>
                  </a:lnTo>
                  <a:lnTo>
                    <a:pt x="3540203" y="753803"/>
                  </a:lnTo>
                  <a:lnTo>
                    <a:pt x="1770461" y="753803"/>
                  </a:lnTo>
                  <a:close/>
                </a:path>
                <a:path w="3540760" h="2299335">
                  <a:moveTo>
                    <a:pt x="3008837" y="228226"/>
                  </a:moveTo>
                  <a:lnTo>
                    <a:pt x="3237086" y="456452"/>
                  </a:lnTo>
                </a:path>
                <a:path w="3540760" h="2299335">
                  <a:moveTo>
                    <a:pt x="3236362" y="228226"/>
                  </a:moveTo>
                  <a:lnTo>
                    <a:pt x="3008126" y="456452"/>
                  </a:lnTo>
                </a:path>
                <a:path w="3540760" h="2299335">
                  <a:moveTo>
                    <a:pt x="1921657" y="341990"/>
                  </a:moveTo>
                  <a:lnTo>
                    <a:pt x="2245653" y="343425"/>
                  </a:lnTo>
                </a:path>
                <a:path w="3540760" h="2299335">
                  <a:moveTo>
                    <a:pt x="2627245" y="455741"/>
                  </a:moveTo>
                  <a:lnTo>
                    <a:pt x="2513489" y="455741"/>
                  </a:lnTo>
                  <a:lnTo>
                    <a:pt x="2513489" y="228226"/>
                  </a:lnTo>
                  <a:lnTo>
                    <a:pt x="2741014" y="228226"/>
                  </a:lnTo>
                  <a:lnTo>
                    <a:pt x="2741014" y="455741"/>
                  </a:lnTo>
                  <a:lnTo>
                    <a:pt x="2627245" y="455741"/>
                  </a:lnTo>
                  <a:close/>
                </a:path>
              </a:pathLst>
            </a:custGeom>
            <a:ln w="18719">
              <a:solidFill>
                <a:srgbClr val="FFFFFF"/>
              </a:solidFill>
            </a:ln>
          </p:spPr>
          <p:txBody>
            <a:bodyPr wrap="square" lIns="0" tIns="0" rIns="0" bIns="0" rtlCol="0"/>
            <a:lstStyle/>
            <a:p>
              <a:endParaRPr dirty="0"/>
            </a:p>
          </p:txBody>
        </p:sp>
        <p:pic>
          <p:nvPicPr>
            <p:cNvPr id="27" name="object 27"/>
            <p:cNvPicPr/>
            <p:nvPr/>
          </p:nvPicPr>
          <p:blipFill>
            <a:blip r:embed="rId5" cstate="print"/>
            <a:stretch>
              <a:fillRect/>
            </a:stretch>
          </p:blipFill>
          <p:spPr>
            <a:xfrm>
              <a:off x="1234440" y="3980688"/>
              <a:ext cx="850392" cy="947927"/>
            </a:xfrm>
            <a:prstGeom prst="rect">
              <a:avLst/>
            </a:prstGeom>
          </p:spPr>
        </p:pic>
        <p:pic>
          <p:nvPicPr>
            <p:cNvPr id="28" name="object 28"/>
            <p:cNvPicPr/>
            <p:nvPr/>
          </p:nvPicPr>
          <p:blipFill>
            <a:blip r:embed="rId6" cstate="print"/>
            <a:stretch>
              <a:fillRect/>
            </a:stretch>
          </p:blipFill>
          <p:spPr>
            <a:xfrm>
              <a:off x="2337816" y="3980688"/>
              <a:ext cx="460248" cy="947927"/>
            </a:xfrm>
            <a:prstGeom prst="rect">
              <a:avLst/>
            </a:prstGeom>
          </p:spPr>
        </p:pic>
        <p:pic>
          <p:nvPicPr>
            <p:cNvPr id="29" name="object 29"/>
            <p:cNvPicPr/>
            <p:nvPr/>
          </p:nvPicPr>
          <p:blipFill>
            <a:blip r:embed="rId7" cstate="print"/>
            <a:stretch>
              <a:fillRect/>
            </a:stretch>
          </p:blipFill>
          <p:spPr>
            <a:xfrm>
              <a:off x="3243072" y="3980688"/>
              <a:ext cx="633984" cy="947927"/>
            </a:xfrm>
            <a:prstGeom prst="rect">
              <a:avLst/>
            </a:prstGeom>
          </p:spPr>
        </p:pic>
        <p:pic>
          <p:nvPicPr>
            <p:cNvPr id="30" name="object 30"/>
            <p:cNvPicPr/>
            <p:nvPr/>
          </p:nvPicPr>
          <p:blipFill>
            <a:blip r:embed="rId8" cstate="print"/>
            <a:stretch>
              <a:fillRect/>
            </a:stretch>
          </p:blipFill>
          <p:spPr>
            <a:xfrm>
              <a:off x="845552" y="2929166"/>
              <a:ext cx="3524250" cy="2314575"/>
            </a:xfrm>
            <a:prstGeom prst="rect">
              <a:avLst/>
            </a:prstGeom>
          </p:spPr>
        </p:pic>
        <p:sp>
          <p:nvSpPr>
            <p:cNvPr id="31" name="object 31"/>
            <p:cNvSpPr/>
            <p:nvPr/>
          </p:nvSpPr>
          <p:spPr>
            <a:xfrm>
              <a:off x="14954377" y="5376240"/>
              <a:ext cx="2748915" cy="2298700"/>
            </a:xfrm>
            <a:custGeom>
              <a:avLst/>
              <a:gdLst/>
              <a:ahLst/>
              <a:cxnLst/>
              <a:rect l="l" t="t" r="r" b="b"/>
              <a:pathLst>
                <a:path w="2748915" h="2298700">
                  <a:moveTo>
                    <a:pt x="2748915" y="0"/>
                  </a:moveTo>
                  <a:lnTo>
                    <a:pt x="0" y="0"/>
                  </a:lnTo>
                  <a:lnTo>
                    <a:pt x="0" y="2298115"/>
                  </a:lnTo>
                  <a:lnTo>
                    <a:pt x="1374521" y="2298115"/>
                  </a:lnTo>
                  <a:lnTo>
                    <a:pt x="2748915" y="2298115"/>
                  </a:lnTo>
                  <a:lnTo>
                    <a:pt x="2748915" y="0"/>
                  </a:lnTo>
                  <a:close/>
                </a:path>
              </a:pathLst>
            </a:custGeom>
            <a:solidFill>
              <a:srgbClr val="2F3B42"/>
            </a:solidFill>
          </p:spPr>
          <p:txBody>
            <a:bodyPr wrap="square" lIns="0" tIns="0" rIns="0" bIns="0" rtlCol="0"/>
            <a:lstStyle/>
            <a:p>
              <a:endParaRPr dirty="0"/>
            </a:p>
          </p:txBody>
        </p:sp>
        <p:sp>
          <p:nvSpPr>
            <p:cNvPr id="32" name="object 32"/>
            <p:cNvSpPr/>
            <p:nvPr/>
          </p:nvSpPr>
          <p:spPr>
            <a:xfrm>
              <a:off x="14954272" y="5375527"/>
              <a:ext cx="2749550" cy="2299335"/>
            </a:xfrm>
            <a:custGeom>
              <a:avLst/>
              <a:gdLst/>
              <a:ahLst/>
              <a:cxnLst/>
              <a:rect l="l" t="t" r="r" b="b"/>
              <a:pathLst>
                <a:path w="2749550" h="2299334">
                  <a:moveTo>
                    <a:pt x="1374534" y="2298830"/>
                  </a:moveTo>
                  <a:lnTo>
                    <a:pt x="0" y="2298830"/>
                  </a:lnTo>
                  <a:lnTo>
                    <a:pt x="0" y="711"/>
                  </a:lnTo>
                  <a:lnTo>
                    <a:pt x="2748942" y="711"/>
                  </a:lnTo>
                  <a:lnTo>
                    <a:pt x="2748942" y="2298830"/>
                  </a:lnTo>
                  <a:lnTo>
                    <a:pt x="1374534" y="2298830"/>
                  </a:lnTo>
                  <a:close/>
                </a:path>
                <a:path w="2749550" h="2299334">
                  <a:moveTo>
                    <a:pt x="1374534" y="753797"/>
                  </a:moveTo>
                  <a:lnTo>
                    <a:pt x="0" y="753797"/>
                  </a:lnTo>
                  <a:lnTo>
                    <a:pt x="0" y="0"/>
                  </a:lnTo>
                  <a:lnTo>
                    <a:pt x="2748942" y="0"/>
                  </a:lnTo>
                  <a:lnTo>
                    <a:pt x="2748942" y="753797"/>
                  </a:lnTo>
                  <a:lnTo>
                    <a:pt x="1374534" y="753797"/>
                  </a:lnTo>
                  <a:close/>
                </a:path>
                <a:path w="2749550" h="2299334">
                  <a:moveTo>
                    <a:pt x="2330600" y="264943"/>
                  </a:moveTo>
                  <a:lnTo>
                    <a:pt x="2558821" y="493171"/>
                  </a:lnTo>
                </a:path>
                <a:path w="2749550" h="2299334">
                  <a:moveTo>
                    <a:pt x="2558186" y="264943"/>
                  </a:moveTo>
                  <a:lnTo>
                    <a:pt x="2329965" y="493171"/>
                  </a:lnTo>
                </a:path>
                <a:path w="2749550" h="2299334">
                  <a:moveTo>
                    <a:pt x="1243469" y="378695"/>
                  </a:moveTo>
                  <a:lnTo>
                    <a:pt x="1567449" y="380130"/>
                  </a:lnTo>
                </a:path>
                <a:path w="2749550" h="2299334">
                  <a:moveTo>
                    <a:pt x="1949088" y="492447"/>
                  </a:moveTo>
                  <a:lnTo>
                    <a:pt x="1835295" y="492447"/>
                  </a:lnTo>
                  <a:lnTo>
                    <a:pt x="1835295" y="264219"/>
                  </a:lnTo>
                  <a:lnTo>
                    <a:pt x="2062754" y="264219"/>
                  </a:lnTo>
                  <a:lnTo>
                    <a:pt x="2062754" y="492447"/>
                  </a:lnTo>
                  <a:lnTo>
                    <a:pt x="1949088" y="492447"/>
                  </a:lnTo>
                  <a:close/>
                </a:path>
              </a:pathLst>
            </a:custGeom>
            <a:ln w="18719">
              <a:solidFill>
                <a:srgbClr val="FFFFFF"/>
              </a:solidFill>
            </a:ln>
          </p:spPr>
          <p:txBody>
            <a:bodyPr wrap="square" lIns="0" tIns="0" rIns="0" bIns="0" rtlCol="0"/>
            <a:lstStyle/>
            <a:p>
              <a:endParaRPr dirty="0"/>
            </a:p>
          </p:txBody>
        </p:sp>
        <p:pic>
          <p:nvPicPr>
            <p:cNvPr id="33" name="object 33"/>
            <p:cNvPicPr/>
            <p:nvPr/>
          </p:nvPicPr>
          <p:blipFill>
            <a:blip r:embed="rId9" cstate="print"/>
            <a:stretch>
              <a:fillRect/>
            </a:stretch>
          </p:blipFill>
          <p:spPr>
            <a:xfrm>
              <a:off x="15691103" y="6416040"/>
              <a:ext cx="490728" cy="944879"/>
            </a:xfrm>
            <a:prstGeom prst="rect">
              <a:avLst/>
            </a:prstGeom>
          </p:spPr>
        </p:pic>
        <p:pic>
          <p:nvPicPr>
            <p:cNvPr id="34" name="object 34"/>
            <p:cNvPicPr/>
            <p:nvPr/>
          </p:nvPicPr>
          <p:blipFill>
            <a:blip r:embed="rId10" cstate="print"/>
            <a:stretch>
              <a:fillRect/>
            </a:stretch>
          </p:blipFill>
          <p:spPr>
            <a:xfrm>
              <a:off x="16492727" y="6416040"/>
              <a:ext cx="460248" cy="944879"/>
            </a:xfrm>
            <a:prstGeom prst="rect">
              <a:avLst/>
            </a:prstGeom>
          </p:spPr>
        </p:pic>
        <p:pic>
          <p:nvPicPr>
            <p:cNvPr id="35" name="object 35"/>
            <p:cNvPicPr/>
            <p:nvPr/>
          </p:nvPicPr>
          <p:blipFill>
            <a:blip r:embed="rId11" cstate="print"/>
            <a:stretch>
              <a:fillRect/>
            </a:stretch>
          </p:blipFill>
          <p:spPr>
            <a:xfrm>
              <a:off x="14946376" y="5365750"/>
              <a:ext cx="2752725" cy="2314575"/>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39146-9DB8-98B5-4826-44D452CD5EA8}"/>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B370C5C9-C77B-0675-E57F-4AE8157D465B}"/>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90AC9484-5CE5-B62A-FB92-F1558360D646}"/>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AFED25CB-ADED-D1E9-1815-0370C05796B1}"/>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1261116F-EE3B-B675-2C65-DA81A3F3F266}"/>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A20C2B14-5BB2-5074-5EF8-38185D698BD9}"/>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D6C6C1F1-2503-FFE0-4D78-4980A206B559}"/>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4B3D53E7-943D-CDCB-95EB-18A98BEB3EB5}"/>
              </a:ext>
            </a:extLst>
          </p:cNvPr>
          <p:cNvSpPr txBox="1">
            <a:spLocks noGrp="1"/>
          </p:cNvSpPr>
          <p:nvPr>
            <p:ph type="title"/>
          </p:nvPr>
        </p:nvSpPr>
        <p:spPr>
          <a:xfrm>
            <a:off x="4286927" y="1045627"/>
            <a:ext cx="10223291" cy="751488"/>
          </a:xfrm>
          <a:prstGeom prst="rect">
            <a:avLst/>
          </a:prstGeom>
        </p:spPr>
        <p:txBody>
          <a:bodyPr vert="horz" wrap="square" lIns="0" tIns="12700" rIns="0" bIns="0" rtlCol="0">
            <a:spAutoFit/>
          </a:bodyPr>
          <a:lstStyle/>
          <a:p>
            <a:pPr marL="12700" marR="5080" algn="l">
              <a:lnSpc>
                <a:spcPct val="100000"/>
              </a:lnSpc>
              <a:spcBef>
                <a:spcPts val="100"/>
              </a:spcBef>
            </a:pPr>
            <a:r>
              <a:rPr sz="4800" spc="200" dirty="0"/>
              <a:t>Developin</a:t>
            </a:r>
            <a:r>
              <a:rPr lang="en-US" sz="4800" spc="200" dirty="0"/>
              <a:t>g </a:t>
            </a:r>
            <a:r>
              <a:rPr sz="4800" spc="200" dirty="0"/>
              <a:t>Solutions</a:t>
            </a:r>
          </a:p>
        </p:txBody>
      </p:sp>
      <p:grpSp>
        <p:nvGrpSpPr>
          <p:cNvPr id="17" name="object 17">
            <a:extLst>
              <a:ext uri="{FF2B5EF4-FFF2-40B4-BE49-F238E27FC236}">
                <a16:creationId xmlns:a16="http://schemas.microsoft.com/office/drawing/2014/main" id="{476B084B-F379-C9EC-28A9-05D96BB72249}"/>
              </a:ext>
            </a:extLst>
          </p:cNvPr>
          <p:cNvGrpSpPr/>
          <p:nvPr/>
        </p:nvGrpSpPr>
        <p:grpSpPr>
          <a:xfrm>
            <a:off x="458139" y="660721"/>
            <a:ext cx="3549804" cy="2311659"/>
            <a:chOff x="14054454" y="7655414"/>
            <a:chExt cx="3549804" cy="2311659"/>
          </a:xfrm>
        </p:grpSpPr>
        <p:sp>
          <p:nvSpPr>
            <p:cNvPr id="19" name="object 19">
              <a:extLst>
                <a:ext uri="{FF2B5EF4-FFF2-40B4-BE49-F238E27FC236}">
                  <a16:creationId xmlns:a16="http://schemas.microsoft.com/office/drawing/2014/main" id="{C57D2C6B-B557-0498-3BFE-84F102070227}"/>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EC76BD16-7FEF-AFC4-5F9F-D3C559F6987C}"/>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E06B0DA5-5D4B-29A7-FD4A-033BB263D698}"/>
                </a:ext>
              </a:extLst>
            </p:cNvPr>
            <p:cNvPicPr/>
            <p:nvPr/>
          </p:nvPicPr>
          <p:blipFill>
            <a:blip r:embed="rId2"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04732020-3525-DDBB-C257-6AB7BB860B66}"/>
                </a:ext>
              </a:extLst>
            </p:cNvPr>
            <p:cNvPicPr/>
            <p:nvPr/>
          </p:nvPicPr>
          <p:blipFill>
            <a:blip r:embed="rId3"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9339AB57-BE9B-C1E4-18FC-3744D5BF18CF}"/>
                </a:ext>
              </a:extLst>
            </p:cNvPr>
            <p:cNvPicPr/>
            <p:nvPr/>
          </p:nvPicPr>
          <p:blipFill>
            <a:blip r:embed="rId4"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E3B77B4A-CC1E-DA48-80E9-E7936720B885}"/>
                </a:ext>
              </a:extLst>
            </p:cNvPr>
            <p:cNvPicPr/>
            <p:nvPr/>
          </p:nvPicPr>
          <p:blipFill>
            <a:blip r:embed="rId5" cstate="print"/>
            <a:stretch>
              <a:fillRect/>
            </a:stretch>
          </p:blipFill>
          <p:spPr>
            <a:xfrm>
              <a:off x="14054454" y="7655414"/>
              <a:ext cx="3543300" cy="2311659"/>
            </a:xfrm>
            <a:prstGeom prst="rect">
              <a:avLst/>
            </a:prstGeom>
          </p:spPr>
        </p:pic>
      </p:grpSp>
      <p:sp>
        <p:nvSpPr>
          <p:cNvPr id="25" name="TextBox 24">
            <a:extLst>
              <a:ext uri="{FF2B5EF4-FFF2-40B4-BE49-F238E27FC236}">
                <a16:creationId xmlns:a16="http://schemas.microsoft.com/office/drawing/2014/main" id="{B8497AB4-131B-B53B-7D5A-9574B402C1CD}"/>
              </a:ext>
            </a:extLst>
          </p:cNvPr>
          <p:cNvSpPr txBox="1"/>
          <p:nvPr/>
        </p:nvSpPr>
        <p:spPr>
          <a:xfrm>
            <a:off x="1623605" y="3331161"/>
            <a:ext cx="15070545" cy="5262979"/>
          </a:xfrm>
          <a:prstGeom prst="rect">
            <a:avLst/>
          </a:prstGeom>
          <a:noFill/>
        </p:spPr>
        <p:txBody>
          <a:bodyPr wrap="square" rtlCol="0">
            <a:spAutoFit/>
          </a:bodyPr>
          <a:lstStyle/>
          <a:p>
            <a:pPr marL="457200" indent="-457200">
              <a:buAutoNum type="arabicPeriod" startAt="3"/>
            </a:pPr>
            <a:r>
              <a:rPr lang="en-IN" sz="2800" b="1" spc="-20" dirty="0">
                <a:solidFill>
                  <a:srgbClr val="FFFFFF"/>
                </a:solidFill>
                <a:latin typeface="Microsoft Sans Serif"/>
                <a:cs typeface="Microsoft Sans Serif"/>
              </a:rPr>
              <a:t>Responsive Design.</a:t>
            </a:r>
          </a:p>
          <a:p>
            <a:pPr marL="457200" indent="-457200">
              <a:buAutoNum type="arabicPeriod" startAt="3"/>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Utilized </a:t>
            </a:r>
            <a:r>
              <a:rPr lang="en-US" sz="2800" b="1" spc="-20" dirty="0">
                <a:solidFill>
                  <a:srgbClr val="FFFFFF"/>
                </a:solidFill>
                <a:latin typeface="Microsoft Sans Serif"/>
                <a:cs typeface="Microsoft Sans Serif"/>
              </a:rPr>
              <a:t>Tailwind CSS </a:t>
            </a:r>
            <a:r>
              <a:rPr lang="en-US" sz="2800" spc="-20" dirty="0">
                <a:solidFill>
                  <a:srgbClr val="FFFFFF"/>
                </a:solidFill>
                <a:latin typeface="Microsoft Sans Serif"/>
                <a:cs typeface="Microsoft Sans Serif"/>
              </a:rPr>
              <a:t>grid and flexbox for adaptive layouts.</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Ensured proper scaling for different screen sizes using media queries.</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r>
              <a:rPr lang="en-US" sz="2800" b="1" spc="-20" dirty="0">
                <a:solidFill>
                  <a:srgbClr val="FFFFFF"/>
                </a:solidFill>
                <a:latin typeface="Microsoft Sans Serif"/>
                <a:cs typeface="Microsoft Sans Serif"/>
              </a:rPr>
              <a:t>4.  Efficient Data Rendering.</a:t>
            </a:r>
          </a:p>
          <a:p>
            <a:pPr marL="457200" indent="-457200">
              <a:buAutoNum type="arabicPeriod" startAt="3"/>
            </a:pPr>
            <a:endParaRPr lang="en-US" sz="2800" b="1"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Used </a:t>
            </a:r>
            <a:r>
              <a:rPr lang="en-US" sz="2800" b="1" spc="-20" dirty="0">
                <a:solidFill>
                  <a:srgbClr val="FFFFFF"/>
                </a:solidFill>
                <a:latin typeface="Microsoft Sans Serif"/>
                <a:cs typeface="Microsoft Sans Serif"/>
              </a:rPr>
              <a:t>JavaScript</a:t>
            </a:r>
            <a:r>
              <a:rPr lang="en-US" sz="2800" spc="-20" dirty="0">
                <a:solidFill>
                  <a:srgbClr val="FFFFFF"/>
                </a:solidFill>
                <a:latin typeface="Microsoft Sans Serif"/>
                <a:cs typeface="Microsoft Sans Serif"/>
              </a:rPr>
              <a:t> to dynamically update the UI without refreshing the page.</a:t>
            </a:r>
          </a:p>
          <a:p>
            <a:pPr marL="342900" indent="-342900">
              <a:buFont typeface="Wingdings" panose="05000000000000000000" pitchFamily="2" charset="2"/>
              <a:buChar char="q"/>
            </a:pPr>
            <a:endParaRPr lang="en-US" sz="28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2800" spc="-20" dirty="0">
                <a:solidFill>
                  <a:srgbClr val="FFFFFF"/>
                </a:solidFill>
                <a:latin typeface="Microsoft Sans Serif"/>
                <a:cs typeface="Microsoft Sans Serif"/>
              </a:rPr>
              <a:t>Implemented loading indicators while fetching data for better user experience.</a:t>
            </a:r>
          </a:p>
        </p:txBody>
      </p:sp>
    </p:spTree>
    <p:extLst>
      <p:ext uri="{BB962C8B-B14F-4D97-AF65-F5344CB8AC3E}">
        <p14:creationId xmlns:p14="http://schemas.microsoft.com/office/powerpoint/2010/main" val="3601285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FC0FC-3082-363F-E80B-E4F55EC78AE7}"/>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854CFBED-58EE-022E-121F-E60DF32142C1}"/>
              </a:ext>
            </a:extLst>
          </p:cNvPr>
          <p:cNvGrpSpPr/>
          <p:nvPr/>
        </p:nvGrpSpPr>
        <p:grpSpPr>
          <a:xfrm>
            <a:off x="1421836" y="1064711"/>
            <a:ext cx="15442565" cy="8155940"/>
            <a:chOff x="1421836" y="1064711"/>
            <a:chExt cx="15442565" cy="8155940"/>
          </a:xfrm>
        </p:grpSpPr>
        <p:sp>
          <p:nvSpPr>
            <p:cNvPr id="3" name="object 3">
              <a:extLst>
                <a:ext uri="{FF2B5EF4-FFF2-40B4-BE49-F238E27FC236}">
                  <a16:creationId xmlns:a16="http://schemas.microsoft.com/office/drawing/2014/main" id="{4214AADA-8412-1CEA-DA60-0E70732EB6EC}"/>
                </a:ext>
              </a:extLst>
            </p:cNvPr>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dirty="0"/>
            </a:p>
          </p:txBody>
        </p:sp>
        <p:sp>
          <p:nvSpPr>
            <p:cNvPr id="4" name="object 4">
              <a:extLst>
                <a:ext uri="{FF2B5EF4-FFF2-40B4-BE49-F238E27FC236}">
                  <a16:creationId xmlns:a16="http://schemas.microsoft.com/office/drawing/2014/main" id="{A804B106-3634-46CC-347D-5BEE4639D7B4}"/>
                </a:ext>
              </a:extLst>
            </p:cNvPr>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dirty="0"/>
            </a:p>
          </p:txBody>
        </p:sp>
        <p:sp>
          <p:nvSpPr>
            <p:cNvPr id="5" name="object 5">
              <a:extLst>
                <a:ext uri="{FF2B5EF4-FFF2-40B4-BE49-F238E27FC236}">
                  <a16:creationId xmlns:a16="http://schemas.microsoft.com/office/drawing/2014/main" id="{E61E2E61-DC77-F608-1202-5BF33D371647}"/>
                </a:ext>
              </a:extLst>
            </p:cNvPr>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a:extLst>
                <a:ext uri="{FF2B5EF4-FFF2-40B4-BE49-F238E27FC236}">
                  <a16:creationId xmlns:a16="http://schemas.microsoft.com/office/drawing/2014/main" id="{E30F994F-B913-B070-BA22-21F1E411439D}"/>
                </a:ext>
              </a:extLst>
            </p:cNvPr>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DDA4A4AA-E74E-5810-4455-88733327F541}"/>
                </a:ext>
              </a:extLst>
            </p:cNvPr>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dirty="0"/>
            </a:p>
          </p:txBody>
        </p:sp>
      </p:grpSp>
      <p:sp>
        <p:nvSpPr>
          <p:cNvPr id="8" name="object 8">
            <a:extLst>
              <a:ext uri="{FF2B5EF4-FFF2-40B4-BE49-F238E27FC236}">
                <a16:creationId xmlns:a16="http://schemas.microsoft.com/office/drawing/2014/main" id="{AF120813-DC78-2EC7-A588-394FEA10BC59}"/>
              </a:ext>
            </a:extLst>
          </p:cNvPr>
          <p:cNvSpPr txBox="1">
            <a:spLocks noGrp="1"/>
          </p:cNvSpPr>
          <p:nvPr>
            <p:ph type="title"/>
          </p:nvPr>
        </p:nvSpPr>
        <p:spPr>
          <a:xfrm>
            <a:off x="2016537" y="1088563"/>
            <a:ext cx="10029414" cy="751488"/>
          </a:xfrm>
          <a:prstGeom prst="rect">
            <a:avLst/>
          </a:prstGeom>
        </p:spPr>
        <p:txBody>
          <a:bodyPr vert="horz" wrap="square" lIns="0" tIns="12700" rIns="0" bIns="0" rtlCol="0">
            <a:spAutoFit/>
          </a:bodyPr>
          <a:lstStyle/>
          <a:p>
            <a:pPr marL="12700" marR="5080" algn="l">
              <a:spcBef>
                <a:spcPts val="100"/>
              </a:spcBef>
            </a:pPr>
            <a:r>
              <a:rPr sz="4800" spc="200" dirty="0"/>
              <a:t>Developin</a:t>
            </a:r>
            <a:r>
              <a:rPr lang="en-US" sz="4800" spc="200" dirty="0"/>
              <a:t>g </a:t>
            </a:r>
            <a:r>
              <a:rPr sz="4800" spc="200" dirty="0"/>
              <a:t>Solutions</a:t>
            </a:r>
          </a:p>
        </p:txBody>
      </p:sp>
      <p:grpSp>
        <p:nvGrpSpPr>
          <p:cNvPr id="17" name="object 17">
            <a:extLst>
              <a:ext uri="{FF2B5EF4-FFF2-40B4-BE49-F238E27FC236}">
                <a16:creationId xmlns:a16="http://schemas.microsoft.com/office/drawing/2014/main" id="{2169097C-25C9-38A8-488F-B89CEFE52CA7}"/>
              </a:ext>
            </a:extLst>
          </p:cNvPr>
          <p:cNvGrpSpPr/>
          <p:nvPr/>
        </p:nvGrpSpPr>
        <p:grpSpPr>
          <a:xfrm>
            <a:off x="14292757" y="7528574"/>
            <a:ext cx="3549804" cy="2311659"/>
            <a:chOff x="14054454" y="7655414"/>
            <a:chExt cx="3549804" cy="2311659"/>
          </a:xfrm>
        </p:grpSpPr>
        <p:sp>
          <p:nvSpPr>
            <p:cNvPr id="19" name="object 19">
              <a:extLst>
                <a:ext uri="{FF2B5EF4-FFF2-40B4-BE49-F238E27FC236}">
                  <a16:creationId xmlns:a16="http://schemas.microsoft.com/office/drawing/2014/main" id="{A87D5C9B-B11A-101F-22A4-2D3A9665A832}"/>
                </a:ext>
              </a:extLst>
            </p:cNvPr>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dirty="0"/>
            </a:p>
          </p:txBody>
        </p:sp>
        <p:sp>
          <p:nvSpPr>
            <p:cNvPr id="20" name="object 20">
              <a:extLst>
                <a:ext uri="{FF2B5EF4-FFF2-40B4-BE49-F238E27FC236}">
                  <a16:creationId xmlns:a16="http://schemas.microsoft.com/office/drawing/2014/main" id="{DE4BB16F-2A47-E6C2-E257-0C5B6FAAE83A}"/>
                </a:ext>
              </a:extLst>
            </p:cNvPr>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dirty="0"/>
            </a:p>
          </p:txBody>
        </p:sp>
        <p:pic>
          <p:nvPicPr>
            <p:cNvPr id="21" name="object 21">
              <a:extLst>
                <a:ext uri="{FF2B5EF4-FFF2-40B4-BE49-F238E27FC236}">
                  <a16:creationId xmlns:a16="http://schemas.microsoft.com/office/drawing/2014/main" id="{F5A604B6-DA48-002A-A936-2EA960B9D234}"/>
                </a:ext>
              </a:extLst>
            </p:cNvPr>
            <p:cNvPicPr/>
            <p:nvPr/>
          </p:nvPicPr>
          <p:blipFill>
            <a:blip r:embed="rId2" cstate="print"/>
            <a:stretch>
              <a:fillRect/>
            </a:stretch>
          </p:blipFill>
          <p:spPr>
            <a:xfrm>
              <a:off x="14666976" y="8686800"/>
              <a:ext cx="487680" cy="944880"/>
            </a:xfrm>
            <a:prstGeom prst="rect">
              <a:avLst/>
            </a:prstGeom>
          </p:spPr>
        </p:pic>
        <p:pic>
          <p:nvPicPr>
            <p:cNvPr id="22" name="object 22">
              <a:extLst>
                <a:ext uri="{FF2B5EF4-FFF2-40B4-BE49-F238E27FC236}">
                  <a16:creationId xmlns:a16="http://schemas.microsoft.com/office/drawing/2014/main" id="{872194E4-D0FD-9201-C9A3-62BC19EC56D1}"/>
                </a:ext>
              </a:extLst>
            </p:cNvPr>
            <p:cNvPicPr/>
            <p:nvPr/>
          </p:nvPicPr>
          <p:blipFill>
            <a:blip r:embed="rId3" cstate="print"/>
            <a:stretch>
              <a:fillRect/>
            </a:stretch>
          </p:blipFill>
          <p:spPr>
            <a:xfrm>
              <a:off x="15685007" y="8686800"/>
              <a:ext cx="460248" cy="944880"/>
            </a:xfrm>
            <a:prstGeom prst="rect">
              <a:avLst/>
            </a:prstGeom>
          </p:spPr>
        </p:pic>
        <p:pic>
          <p:nvPicPr>
            <p:cNvPr id="23" name="object 23">
              <a:extLst>
                <a:ext uri="{FF2B5EF4-FFF2-40B4-BE49-F238E27FC236}">
                  <a16:creationId xmlns:a16="http://schemas.microsoft.com/office/drawing/2014/main" id="{EE770F45-8140-C99A-142E-19BB1023B632}"/>
                </a:ext>
              </a:extLst>
            </p:cNvPr>
            <p:cNvPicPr/>
            <p:nvPr/>
          </p:nvPicPr>
          <p:blipFill>
            <a:blip r:embed="rId4" cstate="print"/>
            <a:stretch>
              <a:fillRect/>
            </a:stretch>
          </p:blipFill>
          <p:spPr>
            <a:xfrm>
              <a:off x="16431767" y="8686800"/>
              <a:ext cx="649223" cy="944880"/>
            </a:xfrm>
            <a:prstGeom prst="rect">
              <a:avLst/>
            </a:prstGeom>
          </p:spPr>
        </p:pic>
        <p:pic>
          <p:nvPicPr>
            <p:cNvPr id="24" name="object 24">
              <a:extLst>
                <a:ext uri="{FF2B5EF4-FFF2-40B4-BE49-F238E27FC236}">
                  <a16:creationId xmlns:a16="http://schemas.microsoft.com/office/drawing/2014/main" id="{EF7B1433-1422-7747-3628-0F2AB70DDF7A}"/>
                </a:ext>
              </a:extLst>
            </p:cNvPr>
            <p:cNvPicPr/>
            <p:nvPr/>
          </p:nvPicPr>
          <p:blipFill>
            <a:blip r:embed="rId5" cstate="print"/>
            <a:stretch>
              <a:fillRect/>
            </a:stretch>
          </p:blipFill>
          <p:spPr>
            <a:xfrm>
              <a:off x="14054454" y="7655414"/>
              <a:ext cx="3543300" cy="2311659"/>
            </a:xfrm>
            <a:prstGeom prst="rect">
              <a:avLst/>
            </a:prstGeom>
          </p:spPr>
        </p:pic>
      </p:grpSp>
      <p:sp>
        <p:nvSpPr>
          <p:cNvPr id="25" name="TextBox 24">
            <a:extLst>
              <a:ext uri="{FF2B5EF4-FFF2-40B4-BE49-F238E27FC236}">
                <a16:creationId xmlns:a16="http://schemas.microsoft.com/office/drawing/2014/main" id="{C3CB9F2D-F841-DDFB-850D-394726F491D9}"/>
              </a:ext>
            </a:extLst>
          </p:cNvPr>
          <p:cNvSpPr txBox="1"/>
          <p:nvPr/>
        </p:nvSpPr>
        <p:spPr>
          <a:xfrm>
            <a:off x="1607845" y="2547084"/>
            <a:ext cx="15070545" cy="4278094"/>
          </a:xfrm>
          <a:prstGeom prst="rect">
            <a:avLst/>
          </a:prstGeom>
          <a:noFill/>
        </p:spPr>
        <p:txBody>
          <a:bodyPr wrap="square" rtlCol="0">
            <a:spAutoFit/>
          </a:bodyPr>
          <a:lstStyle/>
          <a:p>
            <a:r>
              <a:rPr lang="en-IN" sz="3200" spc="-20" dirty="0">
                <a:solidFill>
                  <a:srgbClr val="FFFFFF"/>
                </a:solidFill>
                <a:latin typeface="Microsoft Sans Serif"/>
                <a:cs typeface="Microsoft Sans Serif"/>
              </a:rPr>
              <a:t>5. </a:t>
            </a:r>
            <a:r>
              <a:rPr lang="en-US" sz="3200" spc="-20" dirty="0">
                <a:solidFill>
                  <a:srgbClr val="FFFFFF"/>
                </a:solidFill>
                <a:latin typeface="Microsoft Sans Serif"/>
                <a:cs typeface="Microsoft Sans Serif"/>
              </a:rPr>
              <a:t>Improved Performance.</a:t>
            </a:r>
          </a:p>
          <a:p>
            <a:endParaRPr lang="en-US" sz="32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3200" spc="-20" dirty="0">
                <a:solidFill>
                  <a:srgbClr val="FFFFFF"/>
                </a:solidFill>
                <a:latin typeface="Microsoft Sans Serif"/>
                <a:cs typeface="Microsoft Sans Serif"/>
              </a:rPr>
              <a:t>Minimized API calls by storing the last searched weather data in local storage.</a:t>
            </a:r>
          </a:p>
          <a:p>
            <a:pPr marL="342900" indent="-342900">
              <a:buFont typeface="Wingdings" panose="05000000000000000000" pitchFamily="2" charset="2"/>
              <a:buChar char="q"/>
            </a:pPr>
            <a:endParaRPr lang="en-US" sz="3200" spc="-20" dirty="0">
              <a:solidFill>
                <a:srgbClr val="FFFFFF"/>
              </a:solidFill>
              <a:latin typeface="Microsoft Sans Serif"/>
              <a:cs typeface="Microsoft Sans Serif"/>
            </a:endParaRPr>
          </a:p>
          <a:p>
            <a:pPr marL="342900" indent="-342900">
              <a:buFont typeface="Wingdings" panose="05000000000000000000" pitchFamily="2" charset="2"/>
              <a:buChar char="q"/>
            </a:pPr>
            <a:r>
              <a:rPr lang="en-US" sz="3200" spc="-20" dirty="0">
                <a:solidFill>
                  <a:srgbClr val="FFFFFF"/>
                </a:solidFill>
                <a:latin typeface="Microsoft Sans Serif"/>
                <a:cs typeface="Microsoft Sans Serif"/>
              </a:rPr>
              <a:t>Optimized JavaScript execution to reduce unnecessary computations.</a:t>
            </a:r>
          </a:p>
          <a:p>
            <a:pPr marL="342900" indent="-342900">
              <a:buFont typeface="Wingdings" panose="05000000000000000000" pitchFamily="2" charset="2"/>
              <a:buChar char="q"/>
            </a:pPr>
            <a:endParaRPr lang="en-US" sz="3200" spc="-20" dirty="0">
              <a:solidFill>
                <a:srgbClr val="FFFFFF"/>
              </a:solidFill>
              <a:latin typeface="Microsoft Sans Serif"/>
              <a:cs typeface="Microsoft Sans Serif"/>
            </a:endParaRPr>
          </a:p>
          <a:p>
            <a:r>
              <a:rPr lang="en-US" sz="4000" spc="-20" dirty="0">
                <a:solidFill>
                  <a:srgbClr val="FFFFFF"/>
                </a:solidFill>
                <a:latin typeface="Microsoft Sans Serif"/>
                <a:cs typeface="Microsoft Sans Serif"/>
              </a:rPr>
              <a:t>By combining these techniques, I developed an efficient </a:t>
            </a:r>
            <a:r>
              <a:rPr lang="en-US" sz="4000" b="1" spc="-20" dirty="0">
                <a:solidFill>
                  <a:srgbClr val="FFFFFF"/>
                </a:solidFill>
                <a:latin typeface="Microsoft Sans Serif"/>
                <a:cs typeface="Microsoft Sans Serif"/>
              </a:rPr>
              <a:t>Weather App </a:t>
            </a:r>
            <a:r>
              <a:rPr lang="en-US" sz="4000" spc="-20" dirty="0">
                <a:solidFill>
                  <a:srgbClr val="FFFFFF"/>
                </a:solidFill>
                <a:latin typeface="Microsoft Sans Serif"/>
                <a:cs typeface="Microsoft Sans Serif"/>
              </a:rPr>
              <a:t>that is </a:t>
            </a:r>
            <a:r>
              <a:rPr lang="en-US" sz="4000" b="1" spc="-20" dirty="0">
                <a:solidFill>
                  <a:srgbClr val="FFFFFF"/>
                </a:solidFill>
                <a:latin typeface="Microsoft Sans Serif"/>
                <a:cs typeface="Microsoft Sans Serif"/>
              </a:rPr>
              <a:t>easy to use, visually appealing.</a:t>
            </a:r>
            <a:endParaRPr lang="en-US" sz="3200" spc="-20" dirty="0">
              <a:solidFill>
                <a:srgbClr val="FFFFFF"/>
              </a:solidFill>
              <a:latin typeface="Microsoft Sans Serif"/>
              <a:cs typeface="Microsoft Sans Serif"/>
            </a:endParaRPr>
          </a:p>
        </p:txBody>
      </p:sp>
    </p:spTree>
    <p:extLst>
      <p:ext uri="{BB962C8B-B14F-4D97-AF65-F5344CB8AC3E}">
        <p14:creationId xmlns:p14="http://schemas.microsoft.com/office/powerpoint/2010/main" val="1985140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2952" y="332473"/>
            <a:ext cx="16781145" cy="9620250"/>
            <a:chOff x="752952" y="332473"/>
            <a:chExt cx="16781145" cy="9620250"/>
          </a:xfrm>
        </p:grpSpPr>
        <p:sp>
          <p:nvSpPr>
            <p:cNvPr id="3" name="object 3"/>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dirty="0"/>
            </a:p>
          </p:txBody>
        </p:sp>
        <p:sp>
          <p:nvSpPr>
            <p:cNvPr id="4" name="object 4"/>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dirty="0"/>
            </a:p>
          </p:txBody>
        </p:sp>
        <p:sp>
          <p:nvSpPr>
            <p:cNvPr id="5" name="object 5"/>
            <p:cNvSpPr/>
            <p:nvPr/>
          </p:nvSpPr>
          <p:spPr>
            <a:xfrm>
              <a:off x="16999946" y="567404"/>
              <a:ext cx="226060" cy="225425"/>
            </a:xfrm>
            <a:custGeom>
              <a:avLst/>
              <a:gdLst/>
              <a:ahLst/>
              <a:cxnLst/>
              <a:rect l="l" t="t" r="r" b="b"/>
              <a:pathLst>
                <a:path w="226059" h="225425">
                  <a:moveTo>
                    <a:pt x="634" y="0"/>
                  </a:moveTo>
                  <a:lnTo>
                    <a:pt x="225875"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p:cNvSpPr/>
            <p:nvPr/>
          </p:nvSpPr>
          <p:spPr>
            <a:xfrm>
              <a:off x="15929216" y="678979"/>
              <a:ext cx="320040" cy="20320"/>
            </a:xfrm>
            <a:custGeom>
              <a:avLst/>
              <a:gdLst/>
              <a:ahLst/>
              <a:cxnLst/>
              <a:rect l="l" t="t" r="r" b="b"/>
              <a:pathLst>
                <a:path w="320040" h="20320">
                  <a:moveTo>
                    <a:pt x="319786" y="1435"/>
                  </a:moveTo>
                  <a:lnTo>
                    <a:pt x="0" y="0"/>
                  </a:lnTo>
                  <a:lnTo>
                    <a:pt x="0" y="18707"/>
                  </a:lnTo>
                  <a:lnTo>
                    <a:pt x="319659" y="20154"/>
                  </a:lnTo>
                  <a:lnTo>
                    <a:pt x="319786" y="1435"/>
                  </a:lnTo>
                  <a:close/>
                </a:path>
              </a:pathLst>
            </a:custGeom>
            <a:solidFill>
              <a:srgbClr val="FFFFFF"/>
            </a:solidFill>
          </p:spPr>
          <p:txBody>
            <a:bodyPr wrap="square" lIns="0" tIns="0" rIns="0" bIns="0" rtlCol="0"/>
            <a:lstStyle/>
            <a:p>
              <a:endParaRPr dirty="0"/>
            </a:p>
          </p:txBody>
        </p:sp>
        <p:sp>
          <p:nvSpPr>
            <p:cNvPr id="7" name="object 7"/>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dirty="0"/>
            </a:p>
          </p:txBody>
        </p:sp>
      </p:grpSp>
      <p:sp>
        <p:nvSpPr>
          <p:cNvPr id="8" name="object 8"/>
          <p:cNvSpPr txBox="1">
            <a:spLocks noGrp="1"/>
          </p:cNvSpPr>
          <p:nvPr>
            <p:ph type="title"/>
          </p:nvPr>
        </p:nvSpPr>
        <p:spPr>
          <a:xfrm>
            <a:off x="1654370" y="341916"/>
            <a:ext cx="10308590" cy="750847"/>
          </a:xfrm>
          <a:prstGeom prst="rect">
            <a:avLst/>
          </a:prstGeom>
        </p:spPr>
        <p:txBody>
          <a:bodyPr vert="horz" wrap="square" lIns="0" tIns="12065" rIns="0" bIns="0" rtlCol="0">
            <a:spAutoFit/>
          </a:bodyPr>
          <a:lstStyle/>
          <a:p>
            <a:pPr marL="12700" marR="5080" algn="l">
              <a:lnSpc>
                <a:spcPct val="100000"/>
              </a:lnSpc>
              <a:spcBef>
                <a:spcPts val="100"/>
              </a:spcBef>
              <a:tabLst>
                <a:tab pos="6182360" algn="l"/>
              </a:tabLst>
            </a:pPr>
            <a:r>
              <a:rPr sz="4800" spc="200" dirty="0"/>
              <a:t>Implementation</a:t>
            </a:r>
            <a:r>
              <a:rPr lang="en-US" sz="4800" spc="200" dirty="0"/>
              <a:t> </a:t>
            </a:r>
            <a:r>
              <a:rPr sz="4800" spc="200" dirty="0"/>
              <a:t>Strategies</a:t>
            </a:r>
          </a:p>
        </p:txBody>
      </p:sp>
      <p:sp>
        <p:nvSpPr>
          <p:cNvPr id="10" name="object 10"/>
          <p:cNvSpPr txBox="1">
            <a:spLocks noGrp="1"/>
          </p:cNvSpPr>
          <p:nvPr>
            <p:ph type="body" idx="1"/>
          </p:nvPr>
        </p:nvSpPr>
        <p:spPr>
          <a:xfrm>
            <a:off x="8619945" y="1794399"/>
            <a:ext cx="8087994" cy="7937942"/>
          </a:xfrm>
          <a:prstGeom prst="rect">
            <a:avLst/>
          </a:prstGeom>
        </p:spPr>
        <p:txBody>
          <a:bodyPr vert="horz" wrap="square" lIns="0" tIns="12700" rIns="0" bIns="0" rtlCol="0">
            <a:spAutoFit/>
          </a:bodyPr>
          <a:lstStyle/>
          <a:p>
            <a:pPr marL="12700" marR="5080">
              <a:lnSpc>
                <a:spcPct val="100600"/>
              </a:lnSpc>
              <a:spcBef>
                <a:spcPts val="100"/>
              </a:spcBef>
              <a:tabLst>
                <a:tab pos="561975" algn="l"/>
                <a:tab pos="928369" algn="l"/>
                <a:tab pos="1478280" algn="l"/>
                <a:tab pos="2028189" algn="l"/>
                <a:tab pos="2394585" algn="l"/>
                <a:tab pos="2760980" algn="l"/>
                <a:tab pos="2943860" algn="l"/>
                <a:tab pos="3127375" algn="l"/>
                <a:tab pos="3493770" algn="l"/>
                <a:tab pos="4043679" algn="l"/>
                <a:tab pos="4226560" algn="l"/>
                <a:tab pos="4592955" algn="l"/>
                <a:tab pos="4959985" algn="l"/>
                <a:tab pos="5142865" algn="l"/>
                <a:tab pos="5326380" algn="l"/>
                <a:tab pos="5692775" algn="l"/>
                <a:tab pos="6425565" algn="l"/>
                <a:tab pos="6609080" algn="l"/>
                <a:tab pos="7341870" algn="l"/>
              </a:tabLst>
            </a:pPr>
            <a:r>
              <a:rPr lang="en-US" sz="3200" spc="-25" dirty="0"/>
              <a:t>To build the Weather App efficiently, I followed a structured approach. First, I designed a responsive UI using Tailwind CSS, ensuring a seamless experience across all devices. Next, I integrated the OpenWeatherMap API with JavaScript, allowing users to fetch real-time weather data dynamically. To enhance user experience, I implemented error handling mechanisms, displaying meaningful messages for invalid city inputs or network failures. Additionally, I optimized performance by minimizing API calls and using local caching for recent searches. By following these strategies, I ensured a smooth, user-friendly, and efficient weather application.</a:t>
            </a:r>
            <a:endParaRPr sz="3200" spc="90" dirty="0"/>
          </a:p>
        </p:txBody>
      </p:sp>
      <p:grpSp>
        <p:nvGrpSpPr>
          <p:cNvPr id="11" name="object 11"/>
          <p:cNvGrpSpPr/>
          <p:nvPr/>
        </p:nvGrpSpPr>
        <p:grpSpPr>
          <a:xfrm>
            <a:off x="387350" y="2086285"/>
            <a:ext cx="7613739" cy="6855018"/>
            <a:chOff x="504595" y="2694496"/>
            <a:chExt cx="7613739" cy="6855018"/>
          </a:xfrm>
        </p:grpSpPr>
        <p:pic>
          <p:nvPicPr>
            <p:cNvPr id="12" name="object 12"/>
            <p:cNvPicPr/>
            <p:nvPr/>
          </p:nvPicPr>
          <p:blipFill>
            <a:blip r:embed="rId2" cstate="print"/>
            <a:stretch>
              <a:fillRect/>
            </a:stretch>
          </p:blipFill>
          <p:spPr>
            <a:xfrm>
              <a:off x="1622285" y="2694496"/>
              <a:ext cx="6496049" cy="6410325"/>
            </a:xfrm>
            <a:prstGeom prst="rect">
              <a:avLst/>
            </a:prstGeom>
          </p:spPr>
        </p:pic>
        <p:sp>
          <p:nvSpPr>
            <p:cNvPr id="13" name="object 13"/>
            <p:cNvSpPr/>
            <p:nvPr/>
          </p:nvSpPr>
          <p:spPr>
            <a:xfrm>
              <a:off x="504596" y="7244245"/>
              <a:ext cx="3540760" cy="2298700"/>
            </a:xfrm>
            <a:custGeom>
              <a:avLst/>
              <a:gdLst/>
              <a:ahLst/>
              <a:cxnLst/>
              <a:rect l="l" t="t" r="r" b="b"/>
              <a:pathLst>
                <a:path w="3540760" h="2298700">
                  <a:moveTo>
                    <a:pt x="3540201" y="0"/>
                  </a:moveTo>
                  <a:lnTo>
                    <a:pt x="0" y="0"/>
                  </a:lnTo>
                  <a:lnTo>
                    <a:pt x="0" y="2298110"/>
                  </a:lnTo>
                  <a:lnTo>
                    <a:pt x="1770468" y="2298110"/>
                  </a:lnTo>
                  <a:lnTo>
                    <a:pt x="3540201" y="2298110"/>
                  </a:lnTo>
                  <a:lnTo>
                    <a:pt x="3540201" y="0"/>
                  </a:lnTo>
                  <a:close/>
                </a:path>
              </a:pathLst>
            </a:custGeom>
            <a:solidFill>
              <a:srgbClr val="2F3B42"/>
            </a:solidFill>
          </p:spPr>
          <p:txBody>
            <a:bodyPr wrap="square" lIns="0" tIns="0" rIns="0" bIns="0" rtlCol="0"/>
            <a:lstStyle/>
            <a:p>
              <a:endParaRPr dirty="0"/>
            </a:p>
          </p:txBody>
        </p:sp>
        <p:sp>
          <p:nvSpPr>
            <p:cNvPr id="14" name="object 14"/>
            <p:cNvSpPr/>
            <p:nvPr/>
          </p:nvSpPr>
          <p:spPr>
            <a:xfrm>
              <a:off x="504595" y="7243528"/>
              <a:ext cx="3540760" cy="2299335"/>
            </a:xfrm>
            <a:custGeom>
              <a:avLst/>
              <a:gdLst/>
              <a:ahLst/>
              <a:cxnLst/>
              <a:rect l="l" t="t" r="r" b="b"/>
              <a:pathLst>
                <a:path w="3540760" h="2299334">
                  <a:moveTo>
                    <a:pt x="1770464" y="2298828"/>
                  </a:moveTo>
                  <a:lnTo>
                    <a:pt x="0" y="2298828"/>
                  </a:lnTo>
                  <a:lnTo>
                    <a:pt x="0" y="723"/>
                  </a:lnTo>
                  <a:lnTo>
                    <a:pt x="3540194" y="723"/>
                  </a:lnTo>
                  <a:lnTo>
                    <a:pt x="3540194" y="2298828"/>
                  </a:lnTo>
                  <a:lnTo>
                    <a:pt x="1770464" y="2298828"/>
                  </a:lnTo>
                  <a:close/>
                </a:path>
                <a:path w="3540760" h="2299334">
                  <a:moveTo>
                    <a:pt x="1770464" y="753803"/>
                  </a:moveTo>
                  <a:lnTo>
                    <a:pt x="0" y="753803"/>
                  </a:lnTo>
                  <a:lnTo>
                    <a:pt x="0" y="0"/>
                  </a:lnTo>
                  <a:lnTo>
                    <a:pt x="3540194" y="0"/>
                  </a:lnTo>
                  <a:lnTo>
                    <a:pt x="3540194" y="753803"/>
                  </a:lnTo>
                  <a:lnTo>
                    <a:pt x="1770464" y="753803"/>
                  </a:lnTo>
                  <a:close/>
                </a:path>
                <a:path w="3540760" h="2299334">
                  <a:moveTo>
                    <a:pt x="3008841" y="228226"/>
                  </a:moveTo>
                  <a:lnTo>
                    <a:pt x="3237077" y="456452"/>
                  </a:lnTo>
                </a:path>
                <a:path w="3540760" h="2299334">
                  <a:moveTo>
                    <a:pt x="3236353" y="228226"/>
                  </a:moveTo>
                  <a:lnTo>
                    <a:pt x="3008117" y="456452"/>
                  </a:lnTo>
                </a:path>
                <a:path w="3540760" h="2299334">
                  <a:moveTo>
                    <a:pt x="1921648" y="341977"/>
                  </a:moveTo>
                  <a:lnTo>
                    <a:pt x="2245644" y="343425"/>
                  </a:lnTo>
                </a:path>
                <a:path w="3540760" h="2299334">
                  <a:moveTo>
                    <a:pt x="2627249" y="455729"/>
                  </a:moveTo>
                  <a:lnTo>
                    <a:pt x="2513480" y="455729"/>
                  </a:lnTo>
                  <a:lnTo>
                    <a:pt x="2513480" y="228226"/>
                  </a:lnTo>
                  <a:lnTo>
                    <a:pt x="2741005" y="228226"/>
                  </a:lnTo>
                  <a:lnTo>
                    <a:pt x="2741005" y="455729"/>
                  </a:lnTo>
                  <a:lnTo>
                    <a:pt x="2627249" y="455729"/>
                  </a:lnTo>
                  <a:close/>
                </a:path>
              </a:pathLst>
            </a:custGeom>
            <a:ln w="18719">
              <a:solidFill>
                <a:srgbClr val="FFFFFF"/>
              </a:solidFill>
            </a:ln>
          </p:spPr>
          <p:txBody>
            <a:bodyPr wrap="square" lIns="0" tIns="0" rIns="0" bIns="0" rtlCol="0"/>
            <a:lstStyle/>
            <a:p>
              <a:endParaRPr dirty="0"/>
            </a:p>
          </p:txBody>
        </p:sp>
        <p:pic>
          <p:nvPicPr>
            <p:cNvPr id="15" name="object 15"/>
            <p:cNvPicPr/>
            <p:nvPr/>
          </p:nvPicPr>
          <p:blipFill>
            <a:blip r:embed="rId3" cstate="print"/>
            <a:stretch>
              <a:fillRect/>
            </a:stretch>
          </p:blipFill>
          <p:spPr>
            <a:xfrm>
              <a:off x="1121663" y="8308848"/>
              <a:ext cx="374903" cy="947928"/>
            </a:xfrm>
            <a:prstGeom prst="rect">
              <a:avLst/>
            </a:prstGeom>
          </p:spPr>
        </p:pic>
        <p:pic>
          <p:nvPicPr>
            <p:cNvPr id="16" name="object 16"/>
            <p:cNvPicPr/>
            <p:nvPr/>
          </p:nvPicPr>
          <p:blipFill>
            <a:blip r:embed="rId4" cstate="print"/>
            <a:stretch>
              <a:fillRect/>
            </a:stretch>
          </p:blipFill>
          <p:spPr>
            <a:xfrm>
              <a:off x="1920240" y="8293608"/>
              <a:ext cx="630936" cy="944880"/>
            </a:xfrm>
            <a:prstGeom prst="rect">
              <a:avLst/>
            </a:prstGeom>
          </p:spPr>
        </p:pic>
        <p:pic>
          <p:nvPicPr>
            <p:cNvPr id="17" name="object 17"/>
            <p:cNvPicPr/>
            <p:nvPr/>
          </p:nvPicPr>
          <p:blipFill>
            <a:blip r:embed="rId5" cstate="print"/>
            <a:stretch>
              <a:fillRect/>
            </a:stretch>
          </p:blipFill>
          <p:spPr>
            <a:xfrm>
              <a:off x="2901695" y="8293608"/>
              <a:ext cx="496824" cy="944880"/>
            </a:xfrm>
            <a:prstGeom prst="rect">
              <a:avLst/>
            </a:prstGeom>
          </p:spPr>
        </p:pic>
        <p:pic>
          <p:nvPicPr>
            <p:cNvPr id="18" name="object 18"/>
            <p:cNvPicPr/>
            <p:nvPr/>
          </p:nvPicPr>
          <p:blipFill>
            <a:blip r:embed="rId6" cstate="print"/>
            <a:stretch>
              <a:fillRect/>
            </a:stretch>
          </p:blipFill>
          <p:spPr>
            <a:xfrm>
              <a:off x="506190" y="7244464"/>
              <a:ext cx="3543298" cy="2305050"/>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2952" y="332473"/>
            <a:ext cx="16781145" cy="9620250"/>
            <a:chOff x="752952" y="332473"/>
            <a:chExt cx="16781145" cy="9620250"/>
          </a:xfrm>
        </p:grpSpPr>
        <p:sp>
          <p:nvSpPr>
            <p:cNvPr id="3" name="object 3"/>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dirty="0"/>
            </a:p>
          </p:txBody>
        </p:sp>
        <p:sp>
          <p:nvSpPr>
            <p:cNvPr id="4" name="object 4"/>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dirty="0"/>
            </a:p>
          </p:txBody>
        </p:sp>
        <p:sp>
          <p:nvSpPr>
            <p:cNvPr id="5" name="object 5"/>
            <p:cNvSpPr/>
            <p:nvPr/>
          </p:nvSpPr>
          <p:spPr>
            <a:xfrm>
              <a:off x="16999946" y="567404"/>
              <a:ext cx="226060" cy="225425"/>
            </a:xfrm>
            <a:custGeom>
              <a:avLst/>
              <a:gdLst/>
              <a:ahLst/>
              <a:cxnLst/>
              <a:rect l="l" t="t" r="r" b="b"/>
              <a:pathLst>
                <a:path w="226059" h="225425">
                  <a:moveTo>
                    <a:pt x="634" y="0"/>
                  </a:moveTo>
                  <a:lnTo>
                    <a:pt x="225875" y="225354"/>
                  </a:lnTo>
                </a:path>
                <a:path w="226059" h="225425">
                  <a:moveTo>
                    <a:pt x="225240" y="0"/>
                  </a:moveTo>
                  <a:lnTo>
                    <a:pt x="0" y="225354"/>
                  </a:lnTo>
                </a:path>
              </a:pathLst>
            </a:custGeom>
            <a:ln w="18715">
              <a:solidFill>
                <a:srgbClr val="FFFFFF"/>
              </a:solidFill>
            </a:ln>
          </p:spPr>
          <p:txBody>
            <a:bodyPr wrap="square" lIns="0" tIns="0" rIns="0" bIns="0" rtlCol="0"/>
            <a:lstStyle/>
            <a:p>
              <a:endParaRPr dirty="0"/>
            </a:p>
          </p:txBody>
        </p:sp>
        <p:sp>
          <p:nvSpPr>
            <p:cNvPr id="6" name="object 6"/>
            <p:cNvSpPr/>
            <p:nvPr/>
          </p:nvSpPr>
          <p:spPr>
            <a:xfrm>
              <a:off x="15929216" y="678979"/>
              <a:ext cx="320040" cy="20320"/>
            </a:xfrm>
            <a:custGeom>
              <a:avLst/>
              <a:gdLst/>
              <a:ahLst/>
              <a:cxnLst/>
              <a:rect l="l" t="t" r="r" b="b"/>
              <a:pathLst>
                <a:path w="320040" h="20320">
                  <a:moveTo>
                    <a:pt x="319786" y="1435"/>
                  </a:moveTo>
                  <a:lnTo>
                    <a:pt x="0" y="0"/>
                  </a:lnTo>
                  <a:lnTo>
                    <a:pt x="0" y="18707"/>
                  </a:lnTo>
                  <a:lnTo>
                    <a:pt x="319659" y="20154"/>
                  </a:lnTo>
                  <a:lnTo>
                    <a:pt x="319786" y="1435"/>
                  </a:lnTo>
                  <a:close/>
                </a:path>
              </a:pathLst>
            </a:custGeom>
            <a:solidFill>
              <a:srgbClr val="FFFFFF"/>
            </a:solidFill>
          </p:spPr>
          <p:txBody>
            <a:bodyPr wrap="square" lIns="0" tIns="0" rIns="0" bIns="0" rtlCol="0"/>
            <a:lstStyle/>
            <a:p>
              <a:endParaRPr dirty="0"/>
            </a:p>
          </p:txBody>
        </p:sp>
        <p:sp>
          <p:nvSpPr>
            <p:cNvPr id="7" name="object 7"/>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dirty="0"/>
            </a:p>
          </p:txBody>
        </p:sp>
      </p:grpSp>
      <p:sp>
        <p:nvSpPr>
          <p:cNvPr id="8" name="object 8"/>
          <p:cNvSpPr txBox="1">
            <a:spLocks noGrp="1"/>
          </p:cNvSpPr>
          <p:nvPr>
            <p:ph type="title"/>
          </p:nvPr>
        </p:nvSpPr>
        <p:spPr>
          <a:xfrm>
            <a:off x="1319134" y="310947"/>
            <a:ext cx="11130349" cy="754053"/>
          </a:xfrm>
          <a:prstGeom prst="rect">
            <a:avLst/>
          </a:prstGeom>
        </p:spPr>
        <p:txBody>
          <a:bodyPr vert="horz" wrap="square" lIns="0" tIns="15240" rIns="0" bIns="0" rtlCol="0">
            <a:spAutoFit/>
          </a:bodyPr>
          <a:lstStyle/>
          <a:p>
            <a:pPr marL="12700" marR="5080" algn="l">
              <a:spcBef>
                <a:spcPts val="100"/>
              </a:spcBef>
              <a:tabLst>
                <a:tab pos="6182360" algn="l"/>
              </a:tabLst>
            </a:pPr>
            <a:r>
              <a:rPr lang="en-US" sz="4800" spc="200" dirty="0"/>
              <a:t>Output / Results of the Project</a:t>
            </a:r>
            <a:endParaRPr lang="en-IN" sz="4800" spc="200" dirty="0"/>
          </a:p>
        </p:txBody>
      </p:sp>
      <p:grpSp>
        <p:nvGrpSpPr>
          <p:cNvPr id="11" name="object 11"/>
          <p:cNvGrpSpPr/>
          <p:nvPr/>
        </p:nvGrpSpPr>
        <p:grpSpPr>
          <a:xfrm>
            <a:off x="8980566" y="1185926"/>
            <a:ext cx="9038102" cy="8633037"/>
            <a:chOff x="8980566" y="1185926"/>
            <a:chExt cx="9038102" cy="8633037"/>
          </a:xfrm>
        </p:grpSpPr>
        <p:pic>
          <p:nvPicPr>
            <p:cNvPr id="12" name="object 12"/>
            <p:cNvPicPr/>
            <p:nvPr/>
          </p:nvPicPr>
          <p:blipFill>
            <a:blip r:embed="rId2" cstate="print"/>
            <a:stretch>
              <a:fillRect/>
            </a:stretch>
          </p:blipFill>
          <p:spPr>
            <a:xfrm>
              <a:off x="10177919" y="1189313"/>
              <a:ext cx="7238999" cy="8629650"/>
            </a:xfrm>
            <a:prstGeom prst="rect">
              <a:avLst/>
            </a:prstGeom>
          </p:spPr>
        </p:pic>
        <p:sp>
          <p:nvSpPr>
            <p:cNvPr id="13" name="object 13"/>
            <p:cNvSpPr/>
            <p:nvPr/>
          </p:nvSpPr>
          <p:spPr>
            <a:xfrm>
              <a:off x="14477872" y="7160679"/>
              <a:ext cx="3540760" cy="2298700"/>
            </a:xfrm>
            <a:custGeom>
              <a:avLst/>
              <a:gdLst/>
              <a:ahLst/>
              <a:cxnLst/>
              <a:rect l="l" t="t" r="r" b="b"/>
              <a:pathLst>
                <a:path w="3540759" h="2298700">
                  <a:moveTo>
                    <a:pt x="3540252" y="0"/>
                  </a:moveTo>
                  <a:lnTo>
                    <a:pt x="0" y="0"/>
                  </a:lnTo>
                  <a:lnTo>
                    <a:pt x="0" y="2298105"/>
                  </a:lnTo>
                  <a:lnTo>
                    <a:pt x="1770507" y="2298105"/>
                  </a:lnTo>
                  <a:lnTo>
                    <a:pt x="3540252" y="2298105"/>
                  </a:lnTo>
                  <a:lnTo>
                    <a:pt x="3540252" y="0"/>
                  </a:lnTo>
                  <a:close/>
                </a:path>
              </a:pathLst>
            </a:custGeom>
            <a:solidFill>
              <a:srgbClr val="2F3B42"/>
            </a:solidFill>
          </p:spPr>
          <p:txBody>
            <a:bodyPr wrap="square" lIns="0" tIns="0" rIns="0" bIns="0" rtlCol="0"/>
            <a:lstStyle/>
            <a:p>
              <a:endParaRPr dirty="0"/>
            </a:p>
          </p:txBody>
        </p:sp>
        <p:sp>
          <p:nvSpPr>
            <p:cNvPr id="14" name="object 14"/>
            <p:cNvSpPr/>
            <p:nvPr/>
          </p:nvSpPr>
          <p:spPr>
            <a:xfrm>
              <a:off x="14477908" y="7159951"/>
              <a:ext cx="3540760" cy="2299335"/>
            </a:xfrm>
            <a:custGeom>
              <a:avLst/>
              <a:gdLst/>
              <a:ahLst/>
              <a:cxnLst/>
              <a:rect l="l" t="t" r="r" b="b"/>
              <a:pathLst>
                <a:path w="3540759" h="2299334">
                  <a:moveTo>
                    <a:pt x="1770415" y="2298832"/>
                  </a:moveTo>
                  <a:lnTo>
                    <a:pt x="0" y="2298832"/>
                  </a:lnTo>
                  <a:lnTo>
                    <a:pt x="0" y="723"/>
                  </a:lnTo>
                  <a:lnTo>
                    <a:pt x="3540195" y="723"/>
                  </a:lnTo>
                  <a:lnTo>
                    <a:pt x="3540195" y="2298832"/>
                  </a:lnTo>
                  <a:lnTo>
                    <a:pt x="1770415" y="2298832"/>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675" y="341977"/>
                  </a:moveTo>
                  <a:lnTo>
                    <a:pt x="2245658" y="343425"/>
                  </a:lnTo>
                </a:path>
                <a:path w="3540759" h="2299334">
                  <a:moveTo>
                    <a:pt x="2627174" y="455741"/>
                  </a:moveTo>
                  <a:lnTo>
                    <a:pt x="2513507" y="455741"/>
                  </a:lnTo>
                  <a:lnTo>
                    <a:pt x="2513507" y="228226"/>
                  </a:lnTo>
                  <a:lnTo>
                    <a:pt x="2740968" y="228226"/>
                  </a:lnTo>
                  <a:lnTo>
                    <a:pt x="2740968" y="455741"/>
                  </a:lnTo>
                  <a:lnTo>
                    <a:pt x="2627174" y="455741"/>
                  </a:lnTo>
                  <a:close/>
                </a:path>
              </a:pathLst>
            </a:custGeom>
            <a:ln w="18719">
              <a:solidFill>
                <a:srgbClr val="FFFFFF"/>
              </a:solidFill>
            </a:ln>
          </p:spPr>
          <p:txBody>
            <a:bodyPr wrap="square" lIns="0" tIns="0" rIns="0" bIns="0" rtlCol="0"/>
            <a:lstStyle/>
            <a:p>
              <a:endParaRPr dirty="0"/>
            </a:p>
          </p:txBody>
        </p:sp>
        <p:pic>
          <p:nvPicPr>
            <p:cNvPr id="15" name="object 15"/>
            <p:cNvPicPr/>
            <p:nvPr/>
          </p:nvPicPr>
          <p:blipFill>
            <a:blip r:embed="rId3" cstate="print"/>
            <a:stretch>
              <a:fillRect/>
            </a:stretch>
          </p:blipFill>
          <p:spPr>
            <a:xfrm>
              <a:off x="15081503" y="8183880"/>
              <a:ext cx="487680" cy="947927"/>
            </a:xfrm>
            <a:prstGeom prst="rect">
              <a:avLst/>
            </a:prstGeom>
          </p:spPr>
        </p:pic>
        <p:pic>
          <p:nvPicPr>
            <p:cNvPr id="16" name="object 16"/>
            <p:cNvPicPr/>
            <p:nvPr/>
          </p:nvPicPr>
          <p:blipFill>
            <a:blip r:embed="rId4" cstate="print"/>
            <a:stretch>
              <a:fillRect/>
            </a:stretch>
          </p:blipFill>
          <p:spPr>
            <a:xfrm>
              <a:off x="16099535" y="8183880"/>
              <a:ext cx="460248" cy="947927"/>
            </a:xfrm>
            <a:prstGeom prst="rect">
              <a:avLst/>
            </a:prstGeom>
          </p:spPr>
        </p:pic>
        <p:pic>
          <p:nvPicPr>
            <p:cNvPr id="17" name="object 17"/>
            <p:cNvPicPr/>
            <p:nvPr/>
          </p:nvPicPr>
          <p:blipFill>
            <a:blip r:embed="rId5" cstate="print"/>
            <a:stretch>
              <a:fillRect/>
            </a:stretch>
          </p:blipFill>
          <p:spPr>
            <a:xfrm>
              <a:off x="16846295" y="8183880"/>
              <a:ext cx="649223" cy="947927"/>
            </a:xfrm>
            <a:prstGeom prst="rect">
              <a:avLst/>
            </a:prstGeom>
          </p:spPr>
        </p:pic>
        <p:pic>
          <p:nvPicPr>
            <p:cNvPr id="18" name="object 18"/>
            <p:cNvPicPr/>
            <p:nvPr/>
          </p:nvPicPr>
          <p:blipFill>
            <a:blip r:embed="rId6" cstate="print"/>
            <a:stretch>
              <a:fillRect/>
            </a:stretch>
          </p:blipFill>
          <p:spPr>
            <a:xfrm>
              <a:off x="14468983" y="7153774"/>
              <a:ext cx="3543300" cy="2311661"/>
            </a:xfrm>
            <a:prstGeom prst="rect">
              <a:avLst/>
            </a:prstGeom>
          </p:spPr>
        </p:pic>
        <p:pic>
          <p:nvPicPr>
            <p:cNvPr id="19" name="object 19"/>
            <p:cNvPicPr/>
            <p:nvPr/>
          </p:nvPicPr>
          <p:blipFill>
            <a:blip r:embed="rId7" cstate="print"/>
            <a:stretch>
              <a:fillRect/>
            </a:stretch>
          </p:blipFill>
          <p:spPr>
            <a:xfrm>
              <a:off x="8980566" y="1185926"/>
              <a:ext cx="984503" cy="1374648"/>
            </a:xfrm>
            <a:prstGeom prst="rect">
              <a:avLst/>
            </a:prstGeom>
          </p:spPr>
        </p:pic>
      </p:grpSp>
      <p:sp>
        <p:nvSpPr>
          <p:cNvPr id="20" name="TextBox 19">
            <a:extLst>
              <a:ext uri="{FF2B5EF4-FFF2-40B4-BE49-F238E27FC236}">
                <a16:creationId xmlns:a16="http://schemas.microsoft.com/office/drawing/2014/main" id="{064E377C-B648-9C61-B2C9-990E4A4C2254}"/>
              </a:ext>
            </a:extLst>
          </p:cNvPr>
          <p:cNvSpPr txBox="1"/>
          <p:nvPr/>
        </p:nvSpPr>
        <p:spPr>
          <a:xfrm>
            <a:off x="1149350" y="1873250"/>
            <a:ext cx="7831216" cy="6986528"/>
          </a:xfrm>
          <a:prstGeom prst="rect">
            <a:avLst/>
          </a:prstGeom>
          <a:noFill/>
        </p:spPr>
        <p:txBody>
          <a:bodyPr wrap="square" rtlCol="0">
            <a:spAutoFit/>
          </a:bodyPr>
          <a:lstStyle/>
          <a:p>
            <a:pPr marL="342900" indent="-342900">
              <a:buFont typeface="Wingdings" panose="05000000000000000000" pitchFamily="2" charset="2"/>
              <a:buChar char="ü"/>
            </a:pPr>
            <a:r>
              <a:rPr lang="en-US" sz="2800" b="1" spc="-20" dirty="0">
                <a:solidFill>
                  <a:srgbClr val="FFFFFF"/>
                </a:solidFill>
                <a:latin typeface="Microsoft Sans Serif"/>
                <a:cs typeface="Microsoft Sans Serif"/>
              </a:rPr>
              <a:t>Successfully Developed a Responsive Weather App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The app works smoothly across different screen sizes using Tailwind CSS.</a:t>
            </a:r>
          </a:p>
          <a:p>
            <a:pPr marL="342900" indent="-342900">
              <a:buFont typeface="Wingdings" panose="05000000000000000000" pitchFamily="2" charset="2"/>
              <a:buChar char="ü"/>
            </a:pPr>
            <a:endParaRPr lang="en-IN" sz="2800" spc="-20" dirty="0">
              <a:solidFill>
                <a:srgbClr val="FFFFFF"/>
              </a:solidFill>
              <a:latin typeface="Microsoft Sans Serif"/>
              <a:cs typeface="Microsoft Sans Serif"/>
            </a:endParaRPr>
          </a:p>
          <a:p>
            <a:pPr marL="342900" indent="-342900">
              <a:buFont typeface="Wingdings" panose="05000000000000000000" pitchFamily="2" charset="2"/>
              <a:buChar char="ü"/>
            </a:pPr>
            <a:r>
              <a:rPr lang="en-IN" sz="2800" b="1" spc="-20" dirty="0">
                <a:solidFill>
                  <a:srgbClr val="FFFFFF"/>
                </a:solidFill>
                <a:latin typeface="Microsoft Sans Serif"/>
                <a:cs typeface="Microsoft Sans Serif"/>
              </a:rPr>
              <a:t>Integrated OpenWeatherMap API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Displays real-time weather data for any searched city.</a:t>
            </a:r>
            <a:br>
              <a:rPr lang="en-IN" sz="2800" spc="-20" dirty="0">
                <a:solidFill>
                  <a:srgbClr val="FFFFFF"/>
                </a:solidFill>
                <a:latin typeface="Microsoft Sans Serif"/>
                <a:cs typeface="Microsoft Sans Serif"/>
              </a:rPr>
            </a:br>
            <a:endParaRPr lang="en-IN" sz="2800" spc="-20" dirty="0">
              <a:solidFill>
                <a:srgbClr val="FFFFFF"/>
              </a:solidFill>
              <a:latin typeface="Microsoft Sans Serif"/>
              <a:cs typeface="Microsoft Sans Serif"/>
            </a:endParaRPr>
          </a:p>
          <a:p>
            <a:pPr marL="342900" indent="-342900">
              <a:buFont typeface="Wingdings" panose="05000000000000000000" pitchFamily="2" charset="2"/>
              <a:buChar char="ü"/>
            </a:pPr>
            <a:r>
              <a:rPr lang="en-IN" sz="2800" b="1" spc="-20" dirty="0">
                <a:solidFill>
                  <a:srgbClr val="FFFFFF"/>
                </a:solidFill>
                <a:latin typeface="Microsoft Sans Serif"/>
                <a:cs typeface="Microsoft Sans Serif"/>
              </a:rPr>
              <a:t>Implemented Dynamic UI Updates</a:t>
            </a:r>
            <a:r>
              <a:rPr lang="en-IN" sz="2800" spc="-20" dirty="0">
                <a:solidFill>
                  <a:srgbClr val="FFFFFF"/>
                </a:solidFill>
                <a:latin typeface="Microsoft Sans Serif"/>
                <a:cs typeface="Microsoft Sans Serif"/>
              </a:rPr>
              <a:t> – </a:t>
            </a:r>
            <a:r>
              <a:rPr lang="en-US" sz="2800" spc="-20" dirty="0">
                <a:solidFill>
                  <a:srgbClr val="FFFFFF"/>
                </a:solidFill>
                <a:latin typeface="Microsoft Sans Serif"/>
                <a:cs typeface="Microsoft Sans Serif"/>
              </a:rPr>
              <a:t>Weather details update instantly without page reloads.</a:t>
            </a:r>
            <a:br>
              <a:rPr lang="en-IN" sz="2800" spc="-20" dirty="0">
                <a:solidFill>
                  <a:srgbClr val="FFFFFF"/>
                </a:solidFill>
                <a:latin typeface="Microsoft Sans Serif"/>
                <a:cs typeface="Microsoft Sans Serif"/>
              </a:rPr>
            </a:br>
            <a:endParaRPr lang="en-IN" sz="2800" spc="-20" dirty="0">
              <a:solidFill>
                <a:srgbClr val="FFFFFF"/>
              </a:solidFill>
              <a:latin typeface="Microsoft Sans Serif"/>
              <a:cs typeface="Microsoft Sans Serif"/>
            </a:endParaRPr>
          </a:p>
          <a:p>
            <a:pPr marL="342900" indent="-342900">
              <a:buFont typeface="Wingdings" panose="05000000000000000000" pitchFamily="2" charset="2"/>
              <a:buChar char="ü"/>
            </a:pPr>
            <a:r>
              <a:rPr lang="en-IN" sz="2800" b="1" spc="-20" dirty="0">
                <a:solidFill>
                  <a:srgbClr val="FFFFFF"/>
                </a:solidFill>
                <a:latin typeface="Microsoft Sans Serif"/>
                <a:cs typeface="Microsoft Sans Serif"/>
              </a:rPr>
              <a:t>Enhanced User Experience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Error messages guide users when entering incorrect city names.</a:t>
            </a:r>
            <a:br>
              <a:rPr lang="en-IN" sz="2800" spc="-20" dirty="0">
                <a:solidFill>
                  <a:srgbClr val="FFFFFF"/>
                </a:solidFill>
                <a:latin typeface="Microsoft Sans Serif"/>
                <a:cs typeface="Microsoft Sans Serif"/>
              </a:rPr>
            </a:br>
            <a:endParaRPr lang="en-IN" sz="2800" spc="-20" dirty="0">
              <a:solidFill>
                <a:srgbClr val="FFFFFF"/>
              </a:solidFill>
              <a:latin typeface="Microsoft Sans Serif"/>
              <a:cs typeface="Microsoft Sans Serif"/>
            </a:endParaRPr>
          </a:p>
          <a:p>
            <a:pPr marL="342900" indent="-342900">
              <a:buFont typeface="Wingdings" panose="05000000000000000000" pitchFamily="2" charset="2"/>
              <a:buChar char="ü"/>
            </a:pPr>
            <a:r>
              <a:rPr lang="en-IN" sz="2800" b="1" spc="-20" dirty="0">
                <a:solidFill>
                  <a:srgbClr val="FFFFFF"/>
                </a:solidFill>
                <a:latin typeface="Microsoft Sans Serif"/>
                <a:cs typeface="Microsoft Sans Serif"/>
              </a:rPr>
              <a:t>Optimized Performance </a:t>
            </a:r>
            <a:r>
              <a:rPr lang="en-IN" sz="2800" spc="-20" dirty="0">
                <a:solidFill>
                  <a:srgbClr val="FFFFFF"/>
                </a:solidFill>
                <a:latin typeface="Microsoft Sans Serif"/>
                <a:cs typeface="Microsoft Sans Serif"/>
              </a:rPr>
              <a:t>– </a:t>
            </a:r>
            <a:r>
              <a:rPr lang="en-US" sz="2800" spc="-20" dirty="0">
                <a:solidFill>
                  <a:srgbClr val="FFFFFF"/>
                </a:solidFill>
                <a:latin typeface="Microsoft Sans Serif"/>
                <a:cs typeface="Microsoft Sans Serif"/>
              </a:rPr>
              <a:t>Reduced API calls by caching recent searches, improving efficiency.</a:t>
            </a:r>
            <a:endParaRPr lang="en-IN" sz="2800" spc="-20" dirty="0">
              <a:solidFill>
                <a:srgbClr val="FFFFFF"/>
              </a:solidFill>
              <a:latin typeface="Microsoft Sans Serif"/>
              <a:cs typeface="Microsoft Sans Serif"/>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248</TotalTime>
  <Words>3898</Words>
  <Application>Microsoft Office PowerPoint</Application>
  <PresentationFormat>Custom</PresentationFormat>
  <Paragraphs>481</Paragraphs>
  <Slides>56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Cambria</vt:lpstr>
      <vt:lpstr>Microsoft Sans Serif</vt:lpstr>
      <vt:lpstr>Times New Roman</vt:lpstr>
      <vt:lpstr>Wingdings</vt:lpstr>
      <vt:lpstr>Office Theme</vt:lpstr>
      <vt:lpstr>⥫</vt:lpstr>
      <vt:lpstr>Introduction to the Project</vt:lpstr>
      <vt:lpstr>Identifying Challenges</vt:lpstr>
      <vt:lpstr>Developing Solutions</vt:lpstr>
      <vt:lpstr>Developing Solutions</vt:lpstr>
      <vt:lpstr>Developing Solutions</vt:lpstr>
      <vt:lpstr>Developing Solutions</vt:lpstr>
      <vt:lpstr>Implementation Strategies</vt:lpstr>
      <vt:lpstr>Output / Results of the Project</vt:lpstr>
      <vt:lpstr>Screenshots</vt:lpstr>
      <vt:lpstr>Conclusion and Future Steps</vt:lpstr>
      <vt:lpstr>⥫</vt:lpstr>
      <vt:lpstr>Introduction to the Project</vt:lpstr>
      <vt:lpstr>Identifying  Challenges</vt:lpstr>
      <vt:lpstr>Developing Solutions</vt:lpstr>
      <vt:lpstr>Developing Solutions</vt:lpstr>
      <vt:lpstr>Developing Solutions</vt:lpstr>
      <vt:lpstr>Developing Solutions</vt:lpstr>
      <vt:lpstr>Implementation Strategies</vt:lpstr>
      <vt:lpstr>Output / Results of the Project</vt:lpstr>
      <vt:lpstr>Screenshots</vt:lpstr>
      <vt:lpstr>Conclusion and Future Steps</vt:lpstr>
      <vt:lpstr>⥫</vt:lpstr>
      <vt:lpstr>Introduction to the Project</vt:lpstr>
      <vt:lpstr>Identifying  Challenges</vt:lpstr>
      <vt:lpstr>Developing Solutions</vt:lpstr>
      <vt:lpstr>Developing Solutions</vt:lpstr>
      <vt:lpstr>Developing Solutions</vt:lpstr>
      <vt:lpstr>Developing Solutions</vt:lpstr>
      <vt:lpstr>Implementation Strategies</vt:lpstr>
      <vt:lpstr>Output / Results of the Project</vt:lpstr>
      <vt:lpstr>Screenshots</vt:lpstr>
      <vt:lpstr>Conclusion and Future Steps</vt:lpstr>
      <vt:lpstr>⥫</vt:lpstr>
      <vt:lpstr>Introduction to the Project</vt:lpstr>
      <vt:lpstr>Identifying  Challenges</vt:lpstr>
      <vt:lpstr>Developing Solutions</vt:lpstr>
      <vt:lpstr>Developing Solutions</vt:lpstr>
      <vt:lpstr>Developing Solutions</vt:lpstr>
      <vt:lpstr>Developing Solutions</vt:lpstr>
      <vt:lpstr>Implementation Strategies</vt:lpstr>
      <vt:lpstr>Output / Results of the Project</vt:lpstr>
      <vt:lpstr>Screenshots</vt:lpstr>
      <vt:lpstr>Conclusion and Future Steps</vt:lpstr>
      <vt:lpstr>⥫</vt:lpstr>
      <vt:lpstr>Introduction to the Project</vt:lpstr>
      <vt:lpstr>Identifying  Challenges</vt:lpstr>
      <vt:lpstr>Developing Solutions</vt:lpstr>
      <vt:lpstr>Developing Solutions</vt:lpstr>
      <vt:lpstr>Developing Solutions</vt:lpstr>
      <vt:lpstr>Developing Solutions</vt:lpstr>
      <vt:lpstr>Implementation Strategies</vt:lpstr>
      <vt:lpstr>Output / Results of the Project</vt:lpstr>
      <vt:lpstr>Screenshots</vt:lpstr>
      <vt:lpstr>Conclusion and Future Steps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cp:lastModifiedBy>VEDANT DESHPANDE</cp:lastModifiedBy>
  <cp:revision>1</cp:revision>
  <dcterms:created xsi:type="dcterms:W3CDTF">2025-02-07T12:57:57Z</dcterms:created>
  <dcterms:modified xsi:type="dcterms:W3CDTF">2025-02-26T08:58:37Z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2025-02-07T00:00:00Z</vt:filetime>
  </property>
  <property fmtid="{D5CDD505-2E9C-101B-9397-08002B2CF9AE}" pid="3" name="Creator">
    <vt:lpwstr>Chromium</vt:lpwstr>
  </property>
  <property fmtid="{D5CDD505-2E9C-101B-9397-08002B2CF9AE}" pid="4" name="LastSaved">
    <vt:filetime>2025-02-07T00:00:00Z</vt:filetime>
  </property>
  <property fmtid="{D5CDD505-2E9C-101B-9397-08002B2CF9AE}" pid="5" name="Producer">
    <vt:lpwstr>GPL Ghostscript 10.04.0</vt:lpwstr>
  </property>
</Properties>
</file>